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1194" y="-4968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359994"/>
            <a:ext cx="6840220" cy="403860"/>
            <a:chOff x="359994" y="359994"/>
            <a:chExt cx="6840220" cy="403860"/>
          </a:xfrm>
        </p:grpSpPr>
        <p:sp>
          <p:nvSpPr>
            <p:cNvPr id="3" name="object 3"/>
            <p:cNvSpPr/>
            <p:nvPr/>
          </p:nvSpPr>
          <p:spPr>
            <a:xfrm>
              <a:off x="359994" y="359994"/>
              <a:ext cx="6840220" cy="403860"/>
            </a:xfrm>
            <a:custGeom>
              <a:avLst/>
              <a:gdLst/>
              <a:ahLst/>
              <a:cxnLst/>
              <a:rect l="l" t="t" r="r" b="b"/>
              <a:pathLst>
                <a:path w="6840220" h="403859">
                  <a:moveTo>
                    <a:pt x="6822088" y="0"/>
                  </a:moveTo>
                  <a:lnTo>
                    <a:pt x="17999" y="0"/>
                  </a:lnTo>
                  <a:lnTo>
                    <a:pt x="10993" y="1414"/>
                  </a:lnTo>
                  <a:lnTo>
                    <a:pt x="5272" y="5272"/>
                  </a:lnTo>
                  <a:lnTo>
                    <a:pt x="1414" y="10993"/>
                  </a:lnTo>
                  <a:lnTo>
                    <a:pt x="0" y="18000"/>
                  </a:lnTo>
                  <a:lnTo>
                    <a:pt x="0" y="385834"/>
                  </a:lnTo>
                  <a:lnTo>
                    <a:pt x="1414" y="392840"/>
                  </a:lnTo>
                  <a:lnTo>
                    <a:pt x="5272" y="398562"/>
                  </a:lnTo>
                  <a:lnTo>
                    <a:pt x="10993" y="402419"/>
                  </a:lnTo>
                  <a:lnTo>
                    <a:pt x="17999" y="403834"/>
                  </a:lnTo>
                  <a:lnTo>
                    <a:pt x="6822088" y="403834"/>
                  </a:lnTo>
                  <a:lnTo>
                    <a:pt x="6829094" y="402419"/>
                  </a:lnTo>
                  <a:lnTo>
                    <a:pt x="6834816" y="398562"/>
                  </a:lnTo>
                  <a:lnTo>
                    <a:pt x="6838674" y="392840"/>
                  </a:lnTo>
                  <a:lnTo>
                    <a:pt x="6840088" y="385834"/>
                  </a:lnTo>
                  <a:lnTo>
                    <a:pt x="6840088" y="18000"/>
                  </a:lnTo>
                  <a:lnTo>
                    <a:pt x="6838674" y="10993"/>
                  </a:lnTo>
                  <a:lnTo>
                    <a:pt x="6834816" y="5272"/>
                  </a:lnTo>
                  <a:lnTo>
                    <a:pt x="6829094" y="1414"/>
                  </a:lnTo>
                  <a:lnTo>
                    <a:pt x="6822088" y="0"/>
                  </a:lnTo>
                  <a:close/>
                </a:path>
              </a:pathLst>
            </a:custGeom>
            <a:solidFill>
              <a:srgbClr val="3F3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77994" y="377994"/>
              <a:ext cx="6804659" cy="368300"/>
            </a:xfrm>
            <a:custGeom>
              <a:avLst/>
              <a:gdLst/>
              <a:ahLst/>
              <a:cxnLst/>
              <a:rect l="l" t="t" r="r" b="b"/>
              <a:pathLst>
                <a:path w="6804659" h="368300">
                  <a:moveTo>
                    <a:pt x="6804088" y="0"/>
                  </a:moveTo>
                  <a:lnTo>
                    <a:pt x="0" y="0"/>
                  </a:lnTo>
                  <a:lnTo>
                    <a:pt x="0" y="367834"/>
                  </a:lnTo>
                  <a:lnTo>
                    <a:pt x="6804088" y="367834"/>
                  </a:lnTo>
                  <a:lnTo>
                    <a:pt x="6804088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77994" y="377994"/>
            <a:ext cx="6804659" cy="36830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1700" b="1" spc="55" dirty="0">
                <a:latin typeface="Georgia"/>
                <a:cs typeface="Georgia"/>
              </a:rPr>
              <a:t>IGCSE</a:t>
            </a:r>
            <a:r>
              <a:rPr sz="1700" b="1" spc="-35" dirty="0">
                <a:latin typeface="Georgia"/>
                <a:cs typeface="Georgia"/>
              </a:rPr>
              <a:t> </a:t>
            </a:r>
            <a:r>
              <a:rPr sz="1700" b="1" spc="-10" dirty="0">
                <a:latin typeface="Georgia"/>
                <a:cs typeface="Georgia"/>
              </a:rPr>
              <a:t>Revision</a:t>
            </a:r>
            <a:endParaRPr sz="17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983889"/>
            <a:ext cx="1809750" cy="9620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130" dirty="0">
                <a:latin typeface="Georgia"/>
                <a:cs typeface="Georgia"/>
              </a:rPr>
              <a:t>1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z="1400" b="1" dirty="0">
                <a:latin typeface="Georgia"/>
                <a:cs typeface="Georgia"/>
              </a:rPr>
              <a:t>Calculate</a:t>
            </a:r>
            <a:r>
              <a:rPr sz="1400" b="1" spc="45" dirty="0">
                <a:latin typeface="Georgia"/>
                <a:cs typeface="Georgia"/>
              </a:rPr>
              <a:t> </a:t>
            </a:r>
            <a:r>
              <a:rPr sz="1400" b="0" i="1" spc="-50" dirty="0">
                <a:latin typeface="Bookman Old Style"/>
                <a:cs typeface="Bookman Old Style"/>
              </a:rPr>
              <a:t>x</a:t>
            </a:r>
            <a:endParaRPr sz="14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200" dirty="0">
                <a:latin typeface="Book Antiqua"/>
                <a:cs typeface="Book Antiqua"/>
              </a:rPr>
              <a:t>NOT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spc="-40" dirty="0">
                <a:latin typeface="Book Antiqua"/>
                <a:cs typeface="Book Antiqua"/>
              </a:rPr>
              <a:t>DRAWN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TO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10" dirty="0">
                <a:latin typeface="Book Antiqua"/>
                <a:cs typeface="Book Antiqua"/>
              </a:rPr>
              <a:t>SCALE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5504" y="2097846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2880036" y="1440018"/>
                </a:moveTo>
                <a:lnTo>
                  <a:pt x="2879235" y="1391518"/>
                </a:lnTo>
                <a:lnTo>
                  <a:pt x="2876848" y="1343419"/>
                </a:lnTo>
                <a:lnTo>
                  <a:pt x="2872900" y="1295748"/>
                </a:lnTo>
                <a:lnTo>
                  <a:pt x="2867416" y="1248528"/>
                </a:lnTo>
                <a:lnTo>
                  <a:pt x="2860423" y="1201785"/>
                </a:lnTo>
                <a:lnTo>
                  <a:pt x="2851944" y="1155545"/>
                </a:lnTo>
                <a:lnTo>
                  <a:pt x="2842005" y="1109832"/>
                </a:lnTo>
                <a:lnTo>
                  <a:pt x="2830632" y="1064672"/>
                </a:lnTo>
                <a:lnTo>
                  <a:pt x="2817849" y="1020090"/>
                </a:lnTo>
                <a:lnTo>
                  <a:pt x="2803681" y="976111"/>
                </a:lnTo>
                <a:lnTo>
                  <a:pt x="2788155" y="932760"/>
                </a:lnTo>
                <a:lnTo>
                  <a:pt x="2771295" y="890063"/>
                </a:lnTo>
                <a:lnTo>
                  <a:pt x="2753126" y="848044"/>
                </a:lnTo>
                <a:lnTo>
                  <a:pt x="2733673" y="806730"/>
                </a:lnTo>
                <a:lnTo>
                  <a:pt x="2712962" y="766145"/>
                </a:lnTo>
                <a:lnTo>
                  <a:pt x="2691018" y="726314"/>
                </a:lnTo>
                <a:lnTo>
                  <a:pt x="2667866" y="687262"/>
                </a:lnTo>
                <a:lnTo>
                  <a:pt x="2643532" y="649015"/>
                </a:lnTo>
                <a:lnTo>
                  <a:pt x="2618040" y="611599"/>
                </a:lnTo>
                <a:lnTo>
                  <a:pt x="2591415" y="575037"/>
                </a:lnTo>
                <a:lnTo>
                  <a:pt x="2563684" y="539356"/>
                </a:lnTo>
                <a:lnTo>
                  <a:pt x="2534870" y="504580"/>
                </a:lnTo>
                <a:lnTo>
                  <a:pt x="2505000" y="470735"/>
                </a:lnTo>
                <a:lnTo>
                  <a:pt x="2474098" y="437846"/>
                </a:lnTo>
                <a:lnTo>
                  <a:pt x="2442190" y="405938"/>
                </a:lnTo>
                <a:lnTo>
                  <a:pt x="2409301" y="375036"/>
                </a:lnTo>
                <a:lnTo>
                  <a:pt x="2375456" y="345166"/>
                </a:lnTo>
                <a:lnTo>
                  <a:pt x="2340680" y="316352"/>
                </a:lnTo>
                <a:lnTo>
                  <a:pt x="2304999" y="288621"/>
                </a:lnTo>
                <a:lnTo>
                  <a:pt x="2268437" y="261996"/>
                </a:lnTo>
                <a:lnTo>
                  <a:pt x="2231020" y="236504"/>
                </a:lnTo>
                <a:lnTo>
                  <a:pt x="2192774" y="212170"/>
                </a:lnTo>
                <a:lnTo>
                  <a:pt x="2153722" y="189018"/>
                </a:lnTo>
                <a:lnTo>
                  <a:pt x="2113891" y="167074"/>
                </a:lnTo>
                <a:lnTo>
                  <a:pt x="2073306" y="146363"/>
                </a:lnTo>
                <a:lnTo>
                  <a:pt x="2031992" y="126910"/>
                </a:lnTo>
                <a:lnTo>
                  <a:pt x="1989973" y="108741"/>
                </a:lnTo>
                <a:lnTo>
                  <a:pt x="1947276" y="91881"/>
                </a:lnTo>
                <a:lnTo>
                  <a:pt x="1903925" y="76355"/>
                </a:lnTo>
                <a:lnTo>
                  <a:pt x="1859946" y="62187"/>
                </a:lnTo>
                <a:lnTo>
                  <a:pt x="1815364" y="49404"/>
                </a:lnTo>
                <a:lnTo>
                  <a:pt x="1770204" y="38031"/>
                </a:lnTo>
                <a:lnTo>
                  <a:pt x="1724491" y="28092"/>
                </a:lnTo>
                <a:lnTo>
                  <a:pt x="1678251" y="19613"/>
                </a:lnTo>
                <a:lnTo>
                  <a:pt x="1631508" y="12620"/>
                </a:lnTo>
                <a:lnTo>
                  <a:pt x="1584288" y="7136"/>
                </a:lnTo>
                <a:lnTo>
                  <a:pt x="1536617" y="3188"/>
                </a:lnTo>
                <a:lnTo>
                  <a:pt x="1488518" y="801"/>
                </a:lnTo>
                <a:lnTo>
                  <a:pt x="1440018" y="0"/>
                </a:lnTo>
                <a:lnTo>
                  <a:pt x="1391518" y="801"/>
                </a:lnTo>
                <a:lnTo>
                  <a:pt x="1343419" y="3188"/>
                </a:lnTo>
                <a:lnTo>
                  <a:pt x="1295748" y="7136"/>
                </a:lnTo>
                <a:lnTo>
                  <a:pt x="1248528" y="12620"/>
                </a:lnTo>
                <a:lnTo>
                  <a:pt x="1201785" y="19613"/>
                </a:lnTo>
                <a:lnTo>
                  <a:pt x="1155545" y="28092"/>
                </a:lnTo>
                <a:lnTo>
                  <a:pt x="1109832" y="38031"/>
                </a:lnTo>
                <a:lnTo>
                  <a:pt x="1064672" y="49404"/>
                </a:lnTo>
                <a:lnTo>
                  <a:pt x="1020090" y="62187"/>
                </a:lnTo>
                <a:lnTo>
                  <a:pt x="976111" y="76355"/>
                </a:lnTo>
                <a:lnTo>
                  <a:pt x="932760" y="91881"/>
                </a:lnTo>
                <a:lnTo>
                  <a:pt x="890063" y="108741"/>
                </a:lnTo>
                <a:lnTo>
                  <a:pt x="848044" y="126910"/>
                </a:lnTo>
                <a:lnTo>
                  <a:pt x="806730" y="146363"/>
                </a:lnTo>
                <a:lnTo>
                  <a:pt x="766145" y="167074"/>
                </a:lnTo>
                <a:lnTo>
                  <a:pt x="726314" y="189018"/>
                </a:lnTo>
                <a:lnTo>
                  <a:pt x="687262" y="212170"/>
                </a:lnTo>
                <a:lnTo>
                  <a:pt x="649015" y="236504"/>
                </a:lnTo>
                <a:lnTo>
                  <a:pt x="611599" y="261996"/>
                </a:lnTo>
                <a:lnTo>
                  <a:pt x="575037" y="288621"/>
                </a:lnTo>
                <a:lnTo>
                  <a:pt x="539356" y="316352"/>
                </a:lnTo>
                <a:lnTo>
                  <a:pt x="504580" y="345166"/>
                </a:lnTo>
                <a:lnTo>
                  <a:pt x="470735" y="375036"/>
                </a:lnTo>
                <a:lnTo>
                  <a:pt x="437846" y="405938"/>
                </a:lnTo>
                <a:lnTo>
                  <a:pt x="405938" y="437846"/>
                </a:lnTo>
                <a:lnTo>
                  <a:pt x="375036" y="470735"/>
                </a:lnTo>
                <a:lnTo>
                  <a:pt x="345166" y="504580"/>
                </a:lnTo>
                <a:lnTo>
                  <a:pt x="316352" y="539356"/>
                </a:lnTo>
                <a:lnTo>
                  <a:pt x="288621" y="575037"/>
                </a:lnTo>
                <a:lnTo>
                  <a:pt x="261996" y="611599"/>
                </a:lnTo>
                <a:lnTo>
                  <a:pt x="236504" y="649015"/>
                </a:lnTo>
                <a:lnTo>
                  <a:pt x="212170" y="687262"/>
                </a:lnTo>
                <a:lnTo>
                  <a:pt x="189018" y="726314"/>
                </a:lnTo>
                <a:lnTo>
                  <a:pt x="167074" y="766145"/>
                </a:lnTo>
                <a:lnTo>
                  <a:pt x="146363" y="806730"/>
                </a:lnTo>
                <a:lnTo>
                  <a:pt x="126910" y="848044"/>
                </a:lnTo>
                <a:lnTo>
                  <a:pt x="108741" y="890063"/>
                </a:lnTo>
                <a:lnTo>
                  <a:pt x="91881" y="932760"/>
                </a:lnTo>
                <a:lnTo>
                  <a:pt x="76355" y="976111"/>
                </a:lnTo>
                <a:lnTo>
                  <a:pt x="62187" y="1020090"/>
                </a:lnTo>
                <a:lnTo>
                  <a:pt x="49404" y="1064672"/>
                </a:lnTo>
                <a:lnTo>
                  <a:pt x="38031" y="1109832"/>
                </a:lnTo>
                <a:lnTo>
                  <a:pt x="28092" y="1155545"/>
                </a:lnTo>
                <a:lnTo>
                  <a:pt x="19613" y="1201785"/>
                </a:lnTo>
                <a:lnTo>
                  <a:pt x="12620" y="1248528"/>
                </a:lnTo>
                <a:lnTo>
                  <a:pt x="7136" y="1295748"/>
                </a:lnTo>
                <a:lnTo>
                  <a:pt x="3188" y="1343419"/>
                </a:lnTo>
                <a:lnTo>
                  <a:pt x="801" y="1391518"/>
                </a:lnTo>
                <a:lnTo>
                  <a:pt x="0" y="1440018"/>
                </a:lnTo>
                <a:lnTo>
                  <a:pt x="801" y="1488518"/>
                </a:lnTo>
                <a:lnTo>
                  <a:pt x="3188" y="1536617"/>
                </a:lnTo>
                <a:lnTo>
                  <a:pt x="7136" y="1584288"/>
                </a:lnTo>
                <a:lnTo>
                  <a:pt x="12620" y="1631508"/>
                </a:lnTo>
                <a:lnTo>
                  <a:pt x="19613" y="1678251"/>
                </a:lnTo>
                <a:lnTo>
                  <a:pt x="28092" y="1724491"/>
                </a:lnTo>
                <a:lnTo>
                  <a:pt x="38031" y="1770204"/>
                </a:lnTo>
                <a:lnTo>
                  <a:pt x="49404" y="1815364"/>
                </a:lnTo>
                <a:lnTo>
                  <a:pt x="62187" y="1859946"/>
                </a:lnTo>
                <a:lnTo>
                  <a:pt x="76355" y="1903925"/>
                </a:lnTo>
                <a:lnTo>
                  <a:pt x="91881" y="1947276"/>
                </a:lnTo>
                <a:lnTo>
                  <a:pt x="108741" y="1989973"/>
                </a:lnTo>
                <a:lnTo>
                  <a:pt x="126910" y="2031992"/>
                </a:lnTo>
                <a:lnTo>
                  <a:pt x="146363" y="2073306"/>
                </a:lnTo>
                <a:lnTo>
                  <a:pt x="167074" y="2113891"/>
                </a:lnTo>
                <a:lnTo>
                  <a:pt x="189018" y="2153722"/>
                </a:lnTo>
                <a:lnTo>
                  <a:pt x="212170" y="2192774"/>
                </a:lnTo>
                <a:lnTo>
                  <a:pt x="236504" y="2231020"/>
                </a:lnTo>
                <a:lnTo>
                  <a:pt x="261996" y="2268437"/>
                </a:lnTo>
                <a:lnTo>
                  <a:pt x="288621" y="2304999"/>
                </a:lnTo>
                <a:lnTo>
                  <a:pt x="316352" y="2340680"/>
                </a:lnTo>
                <a:lnTo>
                  <a:pt x="345166" y="2375456"/>
                </a:lnTo>
                <a:lnTo>
                  <a:pt x="375036" y="2409301"/>
                </a:lnTo>
                <a:lnTo>
                  <a:pt x="405938" y="2442190"/>
                </a:lnTo>
                <a:lnTo>
                  <a:pt x="437846" y="2474098"/>
                </a:lnTo>
                <a:lnTo>
                  <a:pt x="470735" y="2505000"/>
                </a:lnTo>
                <a:lnTo>
                  <a:pt x="504580" y="2534870"/>
                </a:lnTo>
                <a:lnTo>
                  <a:pt x="539356" y="2563684"/>
                </a:lnTo>
                <a:lnTo>
                  <a:pt x="575037" y="2591415"/>
                </a:lnTo>
                <a:lnTo>
                  <a:pt x="611599" y="2618040"/>
                </a:lnTo>
                <a:lnTo>
                  <a:pt x="649015" y="2643532"/>
                </a:lnTo>
                <a:lnTo>
                  <a:pt x="687262" y="2667866"/>
                </a:lnTo>
                <a:lnTo>
                  <a:pt x="726314" y="2691018"/>
                </a:lnTo>
                <a:lnTo>
                  <a:pt x="766145" y="2712962"/>
                </a:lnTo>
                <a:lnTo>
                  <a:pt x="806730" y="2733673"/>
                </a:lnTo>
                <a:lnTo>
                  <a:pt x="848044" y="2753126"/>
                </a:lnTo>
                <a:lnTo>
                  <a:pt x="890063" y="2771295"/>
                </a:lnTo>
                <a:lnTo>
                  <a:pt x="932760" y="2788155"/>
                </a:lnTo>
                <a:lnTo>
                  <a:pt x="976111" y="2803681"/>
                </a:lnTo>
                <a:lnTo>
                  <a:pt x="1020090" y="2817849"/>
                </a:lnTo>
                <a:lnTo>
                  <a:pt x="1064672" y="2830632"/>
                </a:lnTo>
                <a:lnTo>
                  <a:pt x="1109832" y="2842005"/>
                </a:lnTo>
                <a:lnTo>
                  <a:pt x="1155545" y="2851944"/>
                </a:lnTo>
                <a:lnTo>
                  <a:pt x="1201785" y="2860423"/>
                </a:lnTo>
                <a:lnTo>
                  <a:pt x="1248528" y="2867416"/>
                </a:lnTo>
                <a:lnTo>
                  <a:pt x="1295748" y="2872900"/>
                </a:lnTo>
                <a:lnTo>
                  <a:pt x="1343419" y="2876848"/>
                </a:lnTo>
                <a:lnTo>
                  <a:pt x="1391518" y="2879235"/>
                </a:lnTo>
                <a:lnTo>
                  <a:pt x="1440018" y="2880036"/>
                </a:lnTo>
                <a:lnTo>
                  <a:pt x="1488518" y="2879235"/>
                </a:lnTo>
                <a:lnTo>
                  <a:pt x="1536617" y="2876848"/>
                </a:lnTo>
                <a:lnTo>
                  <a:pt x="1584288" y="2872900"/>
                </a:lnTo>
                <a:lnTo>
                  <a:pt x="1631508" y="2867416"/>
                </a:lnTo>
                <a:lnTo>
                  <a:pt x="1678251" y="2860423"/>
                </a:lnTo>
                <a:lnTo>
                  <a:pt x="1724491" y="2851944"/>
                </a:lnTo>
                <a:lnTo>
                  <a:pt x="1770204" y="2842005"/>
                </a:lnTo>
                <a:lnTo>
                  <a:pt x="1815364" y="2830632"/>
                </a:lnTo>
                <a:lnTo>
                  <a:pt x="1859946" y="2817849"/>
                </a:lnTo>
                <a:lnTo>
                  <a:pt x="1903925" y="2803681"/>
                </a:lnTo>
                <a:lnTo>
                  <a:pt x="1947276" y="2788155"/>
                </a:lnTo>
                <a:lnTo>
                  <a:pt x="1989973" y="2771295"/>
                </a:lnTo>
                <a:lnTo>
                  <a:pt x="2031992" y="2753126"/>
                </a:lnTo>
                <a:lnTo>
                  <a:pt x="2073306" y="2733673"/>
                </a:lnTo>
                <a:lnTo>
                  <a:pt x="2113891" y="2712962"/>
                </a:lnTo>
                <a:lnTo>
                  <a:pt x="2153722" y="2691018"/>
                </a:lnTo>
                <a:lnTo>
                  <a:pt x="2192774" y="2667866"/>
                </a:lnTo>
                <a:lnTo>
                  <a:pt x="2231020" y="2643532"/>
                </a:lnTo>
                <a:lnTo>
                  <a:pt x="2268437" y="2618040"/>
                </a:lnTo>
                <a:lnTo>
                  <a:pt x="2304999" y="2591415"/>
                </a:lnTo>
                <a:lnTo>
                  <a:pt x="2340680" y="2563684"/>
                </a:lnTo>
                <a:lnTo>
                  <a:pt x="2375456" y="2534870"/>
                </a:lnTo>
                <a:lnTo>
                  <a:pt x="2409301" y="2505000"/>
                </a:lnTo>
                <a:lnTo>
                  <a:pt x="2442190" y="2474098"/>
                </a:lnTo>
                <a:lnTo>
                  <a:pt x="2474098" y="2442190"/>
                </a:lnTo>
                <a:lnTo>
                  <a:pt x="2505000" y="2409301"/>
                </a:lnTo>
                <a:lnTo>
                  <a:pt x="2534870" y="2375456"/>
                </a:lnTo>
                <a:lnTo>
                  <a:pt x="2563684" y="2340680"/>
                </a:lnTo>
                <a:lnTo>
                  <a:pt x="2591415" y="2304999"/>
                </a:lnTo>
                <a:lnTo>
                  <a:pt x="2618040" y="2268437"/>
                </a:lnTo>
                <a:lnTo>
                  <a:pt x="2643532" y="2231020"/>
                </a:lnTo>
                <a:lnTo>
                  <a:pt x="2667866" y="2192774"/>
                </a:lnTo>
                <a:lnTo>
                  <a:pt x="2691018" y="2153722"/>
                </a:lnTo>
                <a:lnTo>
                  <a:pt x="2712962" y="2113891"/>
                </a:lnTo>
                <a:lnTo>
                  <a:pt x="2733673" y="2073306"/>
                </a:lnTo>
                <a:lnTo>
                  <a:pt x="2753126" y="2031992"/>
                </a:lnTo>
                <a:lnTo>
                  <a:pt x="2771295" y="1989973"/>
                </a:lnTo>
                <a:lnTo>
                  <a:pt x="2788155" y="1947276"/>
                </a:lnTo>
                <a:lnTo>
                  <a:pt x="2803681" y="1903925"/>
                </a:lnTo>
                <a:lnTo>
                  <a:pt x="2817849" y="1859946"/>
                </a:lnTo>
                <a:lnTo>
                  <a:pt x="2830632" y="1815364"/>
                </a:lnTo>
                <a:lnTo>
                  <a:pt x="2842005" y="1770204"/>
                </a:lnTo>
                <a:lnTo>
                  <a:pt x="2851944" y="1724491"/>
                </a:lnTo>
                <a:lnTo>
                  <a:pt x="2860423" y="1678251"/>
                </a:lnTo>
                <a:lnTo>
                  <a:pt x="2867416" y="1631508"/>
                </a:lnTo>
                <a:lnTo>
                  <a:pt x="2872900" y="1584288"/>
                </a:lnTo>
                <a:lnTo>
                  <a:pt x="2876848" y="1536617"/>
                </a:lnTo>
                <a:lnTo>
                  <a:pt x="2879235" y="1488518"/>
                </a:lnTo>
                <a:lnTo>
                  <a:pt x="2880036" y="1440018"/>
                </a:lnTo>
                <a:close/>
              </a:path>
              <a:path w="2880360" h="2880360">
                <a:moveTo>
                  <a:pt x="514386" y="2543125"/>
                </a:moveTo>
                <a:lnTo>
                  <a:pt x="2265980" y="260423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 rot="18480000">
            <a:off x="1308179" y="4122042"/>
            <a:ext cx="790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1200" spc="-175" dirty="0">
                <a:latin typeface="Book Antiqua"/>
                <a:cs typeface="Book Antiqua"/>
              </a:rPr>
              <a:t>(2</a:t>
            </a:r>
            <a:r>
              <a:rPr sz="1200" b="0" i="1" spc="-175" dirty="0">
                <a:latin typeface="Bookman Old Style"/>
                <a:cs typeface="Bookman Old Style"/>
              </a:rPr>
              <a:t>x</a:t>
            </a:r>
            <a:r>
              <a:rPr sz="1200" b="0" i="1" spc="170" dirty="0">
                <a:latin typeface="Bookman Old Style"/>
                <a:cs typeface="Bookman Old Style"/>
              </a:rPr>
              <a:t> </a:t>
            </a:r>
            <a:r>
              <a:rPr sz="1200" i="1" spc="170" dirty="0">
                <a:latin typeface="Arial"/>
                <a:cs typeface="Arial"/>
              </a:rPr>
              <a:t>− </a:t>
            </a:r>
            <a:r>
              <a:rPr sz="1800" spc="-37" baseline="2314" dirty="0">
                <a:latin typeface="Book Antiqua"/>
                <a:cs typeface="Book Antiqua"/>
              </a:rPr>
              <a:t>1) </a:t>
            </a:r>
            <a:r>
              <a:rPr sz="1800" spc="-345" baseline="2314" dirty="0">
                <a:latin typeface="Book Antiqua"/>
                <a:cs typeface="Book Antiqua"/>
              </a:rPr>
              <a:t>cm</a:t>
            </a:r>
            <a:endParaRPr sz="1800" baseline="2314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 rot="18480000">
            <a:off x="2297638" y="2901905"/>
            <a:ext cx="359641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b="0" i="1" spc="-50" dirty="0">
                <a:latin typeface="Bookman Old Style"/>
                <a:cs typeface="Bookman Old Style"/>
              </a:rPr>
              <a:t>x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75471" y="2119709"/>
            <a:ext cx="1076325" cy="2597785"/>
          </a:xfrm>
          <a:custGeom>
            <a:avLst/>
            <a:gdLst/>
            <a:ahLst/>
            <a:cxnLst/>
            <a:rect l="l" t="t" r="r" b="b"/>
            <a:pathLst>
              <a:path w="1076325" h="2597785">
                <a:moveTo>
                  <a:pt x="0" y="0"/>
                </a:moveTo>
                <a:lnTo>
                  <a:pt x="1076013" y="259774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 rot="4020000">
            <a:off x="1765325" y="2736342"/>
            <a:ext cx="350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</a:pPr>
            <a:r>
              <a:rPr sz="1200" spc="-50" dirty="0">
                <a:latin typeface="Book Antiqua"/>
                <a:cs typeface="Book Antiqua"/>
              </a:rPr>
              <a:t>3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 rot="4020000">
            <a:off x="2303335" y="4035209"/>
            <a:ext cx="350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</a:pPr>
            <a:r>
              <a:rPr sz="1200" spc="-50" dirty="0">
                <a:latin typeface="Book Antiqua"/>
                <a:cs typeface="Book Antiqua"/>
              </a:rPr>
              <a:t>7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294" y="6335504"/>
            <a:ext cx="1809750" cy="9620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-100" dirty="0">
                <a:latin typeface="Georgia"/>
                <a:cs typeface="Georgia"/>
              </a:rPr>
              <a:t>2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z="1400" b="1" dirty="0">
                <a:latin typeface="Georgia"/>
                <a:cs typeface="Georgia"/>
              </a:rPr>
              <a:t>Calculate</a:t>
            </a:r>
            <a:r>
              <a:rPr sz="1400" b="1" spc="45" dirty="0">
                <a:latin typeface="Georgia"/>
                <a:cs typeface="Georgia"/>
              </a:rPr>
              <a:t> </a:t>
            </a:r>
            <a:r>
              <a:rPr sz="1400" b="0" i="1" spc="-50" dirty="0">
                <a:latin typeface="Bookman Old Style"/>
                <a:cs typeface="Bookman Old Style"/>
              </a:rPr>
              <a:t>θ</a:t>
            </a:r>
            <a:endParaRPr sz="14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200" dirty="0">
                <a:latin typeface="Book Antiqua"/>
                <a:cs typeface="Book Antiqua"/>
              </a:rPr>
              <a:t>NOT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spc="-40" dirty="0">
                <a:latin typeface="Book Antiqua"/>
                <a:cs typeface="Book Antiqua"/>
              </a:rPr>
              <a:t>DRAWN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TO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10" dirty="0">
                <a:latin typeface="Book Antiqua"/>
                <a:cs typeface="Book Antiqua"/>
              </a:rPr>
              <a:t>SCALE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5504" y="7449448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59">
                <a:moveTo>
                  <a:pt x="2880036" y="1440018"/>
                </a:moveTo>
                <a:lnTo>
                  <a:pt x="2879235" y="1391518"/>
                </a:lnTo>
                <a:lnTo>
                  <a:pt x="2876848" y="1343419"/>
                </a:lnTo>
                <a:lnTo>
                  <a:pt x="2872900" y="1295748"/>
                </a:lnTo>
                <a:lnTo>
                  <a:pt x="2867416" y="1248528"/>
                </a:lnTo>
                <a:lnTo>
                  <a:pt x="2860423" y="1201785"/>
                </a:lnTo>
                <a:lnTo>
                  <a:pt x="2851944" y="1155545"/>
                </a:lnTo>
                <a:lnTo>
                  <a:pt x="2842005" y="1109832"/>
                </a:lnTo>
                <a:lnTo>
                  <a:pt x="2830632" y="1064672"/>
                </a:lnTo>
                <a:lnTo>
                  <a:pt x="2817849" y="1020090"/>
                </a:lnTo>
                <a:lnTo>
                  <a:pt x="2803681" y="976111"/>
                </a:lnTo>
                <a:lnTo>
                  <a:pt x="2788155" y="932760"/>
                </a:lnTo>
                <a:lnTo>
                  <a:pt x="2771295" y="890063"/>
                </a:lnTo>
                <a:lnTo>
                  <a:pt x="2753126" y="848044"/>
                </a:lnTo>
                <a:lnTo>
                  <a:pt x="2733673" y="806730"/>
                </a:lnTo>
                <a:lnTo>
                  <a:pt x="2712962" y="766145"/>
                </a:lnTo>
                <a:lnTo>
                  <a:pt x="2691018" y="726314"/>
                </a:lnTo>
                <a:lnTo>
                  <a:pt x="2667866" y="687262"/>
                </a:lnTo>
                <a:lnTo>
                  <a:pt x="2643532" y="649015"/>
                </a:lnTo>
                <a:lnTo>
                  <a:pt x="2618040" y="611599"/>
                </a:lnTo>
                <a:lnTo>
                  <a:pt x="2591415" y="575037"/>
                </a:lnTo>
                <a:lnTo>
                  <a:pt x="2563684" y="539356"/>
                </a:lnTo>
                <a:lnTo>
                  <a:pt x="2534870" y="504580"/>
                </a:lnTo>
                <a:lnTo>
                  <a:pt x="2505000" y="470735"/>
                </a:lnTo>
                <a:lnTo>
                  <a:pt x="2474098" y="437846"/>
                </a:lnTo>
                <a:lnTo>
                  <a:pt x="2442190" y="405938"/>
                </a:lnTo>
                <a:lnTo>
                  <a:pt x="2409301" y="375036"/>
                </a:lnTo>
                <a:lnTo>
                  <a:pt x="2375456" y="345166"/>
                </a:lnTo>
                <a:lnTo>
                  <a:pt x="2340680" y="316352"/>
                </a:lnTo>
                <a:lnTo>
                  <a:pt x="2304999" y="288621"/>
                </a:lnTo>
                <a:lnTo>
                  <a:pt x="2268437" y="261996"/>
                </a:lnTo>
                <a:lnTo>
                  <a:pt x="2231020" y="236504"/>
                </a:lnTo>
                <a:lnTo>
                  <a:pt x="2192774" y="212170"/>
                </a:lnTo>
                <a:lnTo>
                  <a:pt x="2153722" y="189018"/>
                </a:lnTo>
                <a:lnTo>
                  <a:pt x="2113891" y="167074"/>
                </a:lnTo>
                <a:lnTo>
                  <a:pt x="2073306" y="146363"/>
                </a:lnTo>
                <a:lnTo>
                  <a:pt x="2031992" y="126910"/>
                </a:lnTo>
                <a:lnTo>
                  <a:pt x="1989973" y="108741"/>
                </a:lnTo>
                <a:lnTo>
                  <a:pt x="1947276" y="91881"/>
                </a:lnTo>
                <a:lnTo>
                  <a:pt x="1903925" y="76355"/>
                </a:lnTo>
                <a:lnTo>
                  <a:pt x="1859946" y="62187"/>
                </a:lnTo>
                <a:lnTo>
                  <a:pt x="1815364" y="49404"/>
                </a:lnTo>
                <a:lnTo>
                  <a:pt x="1770204" y="38031"/>
                </a:lnTo>
                <a:lnTo>
                  <a:pt x="1724491" y="28092"/>
                </a:lnTo>
                <a:lnTo>
                  <a:pt x="1678251" y="19613"/>
                </a:lnTo>
                <a:lnTo>
                  <a:pt x="1631508" y="12620"/>
                </a:lnTo>
                <a:lnTo>
                  <a:pt x="1584288" y="7136"/>
                </a:lnTo>
                <a:lnTo>
                  <a:pt x="1536617" y="3188"/>
                </a:lnTo>
                <a:lnTo>
                  <a:pt x="1488518" y="801"/>
                </a:lnTo>
                <a:lnTo>
                  <a:pt x="1440018" y="0"/>
                </a:lnTo>
                <a:lnTo>
                  <a:pt x="1391518" y="801"/>
                </a:lnTo>
                <a:lnTo>
                  <a:pt x="1343419" y="3188"/>
                </a:lnTo>
                <a:lnTo>
                  <a:pt x="1295748" y="7136"/>
                </a:lnTo>
                <a:lnTo>
                  <a:pt x="1248528" y="12620"/>
                </a:lnTo>
                <a:lnTo>
                  <a:pt x="1201785" y="19613"/>
                </a:lnTo>
                <a:lnTo>
                  <a:pt x="1155545" y="28092"/>
                </a:lnTo>
                <a:lnTo>
                  <a:pt x="1109832" y="38031"/>
                </a:lnTo>
                <a:lnTo>
                  <a:pt x="1064672" y="49404"/>
                </a:lnTo>
                <a:lnTo>
                  <a:pt x="1020090" y="62187"/>
                </a:lnTo>
                <a:lnTo>
                  <a:pt x="976111" y="76355"/>
                </a:lnTo>
                <a:lnTo>
                  <a:pt x="932760" y="91881"/>
                </a:lnTo>
                <a:lnTo>
                  <a:pt x="890063" y="108741"/>
                </a:lnTo>
                <a:lnTo>
                  <a:pt x="848044" y="126910"/>
                </a:lnTo>
                <a:lnTo>
                  <a:pt x="806730" y="146363"/>
                </a:lnTo>
                <a:lnTo>
                  <a:pt x="766145" y="167074"/>
                </a:lnTo>
                <a:lnTo>
                  <a:pt x="726314" y="189018"/>
                </a:lnTo>
                <a:lnTo>
                  <a:pt x="687262" y="212170"/>
                </a:lnTo>
                <a:lnTo>
                  <a:pt x="649015" y="236504"/>
                </a:lnTo>
                <a:lnTo>
                  <a:pt x="611599" y="261996"/>
                </a:lnTo>
                <a:lnTo>
                  <a:pt x="575037" y="288621"/>
                </a:lnTo>
                <a:lnTo>
                  <a:pt x="539356" y="316352"/>
                </a:lnTo>
                <a:lnTo>
                  <a:pt x="504580" y="345166"/>
                </a:lnTo>
                <a:lnTo>
                  <a:pt x="470735" y="375036"/>
                </a:lnTo>
                <a:lnTo>
                  <a:pt x="437846" y="405938"/>
                </a:lnTo>
                <a:lnTo>
                  <a:pt x="405938" y="437846"/>
                </a:lnTo>
                <a:lnTo>
                  <a:pt x="375036" y="470735"/>
                </a:lnTo>
                <a:lnTo>
                  <a:pt x="345166" y="504580"/>
                </a:lnTo>
                <a:lnTo>
                  <a:pt x="316352" y="539356"/>
                </a:lnTo>
                <a:lnTo>
                  <a:pt x="288621" y="575037"/>
                </a:lnTo>
                <a:lnTo>
                  <a:pt x="261996" y="611599"/>
                </a:lnTo>
                <a:lnTo>
                  <a:pt x="236504" y="649015"/>
                </a:lnTo>
                <a:lnTo>
                  <a:pt x="212170" y="687262"/>
                </a:lnTo>
                <a:lnTo>
                  <a:pt x="189018" y="726314"/>
                </a:lnTo>
                <a:lnTo>
                  <a:pt x="167074" y="766145"/>
                </a:lnTo>
                <a:lnTo>
                  <a:pt x="146363" y="806730"/>
                </a:lnTo>
                <a:lnTo>
                  <a:pt x="126910" y="848044"/>
                </a:lnTo>
                <a:lnTo>
                  <a:pt x="108741" y="890063"/>
                </a:lnTo>
                <a:lnTo>
                  <a:pt x="91881" y="932760"/>
                </a:lnTo>
                <a:lnTo>
                  <a:pt x="76355" y="976111"/>
                </a:lnTo>
                <a:lnTo>
                  <a:pt x="62187" y="1020090"/>
                </a:lnTo>
                <a:lnTo>
                  <a:pt x="49404" y="1064672"/>
                </a:lnTo>
                <a:lnTo>
                  <a:pt x="38031" y="1109832"/>
                </a:lnTo>
                <a:lnTo>
                  <a:pt x="28092" y="1155545"/>
                </a:lnTo>
                <a:lnTo>
                  <a:pt x="19613" y="1201785"/>
                </a:lnTo>
                <a:lnTo>
                  <a:pt x="12620" y="1248528"/>
                </a:lnTo>
                <a:lnTo>
                  <a:pt x="7136" y="1295748"/>
                </a:lnTo>
                <a:lnTo>
                  <a:pt x="3188" y="1343419"/>
                </a:lnTo>
                <a:lnTo>
                  <a:pt x="801" y="1391518"/>
                </a:lnTo>
                <a:lnTo>
                  <a:pt x="0" y="1440018"/>
                </a:lnTo>
                <a:lnTo>
                  <a:pt x="801" y="1488518"/>
                </a:lnTo>
                <a:lnTo>
                  <a:pt x="3188" y="1536617"/>
                </a:lnTo>
                <a:lnTo>
                  <a:pt x="7136" y="1584288"/>
                </a:lnTo>
                <a:lnTo>
                  <a:pt x="12620" y="1631508"/>
                </a:lnTo>
                <a:lnTo>
                  <a:pt x="19613" y="1678251"/>
                </a:lnTo>
                <a:lnTo>
                  <a:pt x="28092" y="1724491"/>
                </a:lnTo>
                <a:lnTo>
                  <a:pt x="38031" y="1770204"/>
                </a:lnTo>
                <a:lnTo>
                  <a:pt x="49404" y="1815364"/>
                </a:lnTo>
                <a:lnTo>
                  <a:pt x="62187" y="1859946"/>
                </a:lnTo>
                <a:lnTo>
                  <a:pt x="76355" y="1903925"/>
                </a:lnTo>
                <a:lnTo>
                  <a:pt x="91881" y="1947276"/>
                </a:lnTo>
                <a:lnTo>
                  <a:pt x="108741" y="1989973"/>
                </a:lnTo>
                <a:lnTo>
                  <a:pt x="126910" y="2031992"/>
                </a:lnTo>
                <a:lnTo>
                  <a:pt x="146363" y="2073306"/>
                </a:lnTo>
                <a:lnTo>
                  <a:pt x="167074" y="2113891"/>
                </a:lnTo>
                <a:lnTo>
                  <a:pt x="189018" y="2153722"/>
                </a:lnTo>
                <a:lnTo>
                  <a:pt x="212170" y="2192774"/>
                </a:lnTo>
                <a:lnTo>
                  <a:pt x="236504" y="2231020"/>
                </a:lnTo>
                <a:lnTo>
                  <a:pt x="261996" y="2268437"/>
                </a:lnTo>
                <a:lnTo>
                  <a:pt x="288621" y="2304999"/>
                </a:lnTo>
                <a:lnTo>
                  <a:pt x="316352" y="2340680"/>
                </a:lnTo>
                <a:lnTo>
                  <a:pt x="345166" y="2375456"/>
                </a:lnTo>
                <a:lnTo>
                  <a:pt x="375036" y="2409301"/>
                </a:lnTo>
                <a:lnTo>
                  <a:pt x="405938" y="2442190"/>
                </a:lnTo>
                <a:lnTo>
                  <a:pt x="437846" y="2474098"/>
                </a:lnTo>
                <a:lnTo>
                  <a:pt x="470735" y="2505000"/>
                </a:lnTo>
                <a:lnTo>
                  <a:pt x="504580" y="2534870"/>
                </a:lnTo>
                <a:lnTo>
                  <a:pt x="539356" y="2563684"/>
                </a:lnTo>
                <a:lnTo>
                  <a:pt x="575037" y="2591415"/>
                </a:lnTo>
                <a:lnTo>
                  <a:pt x="611599" y="2618040"/>
                </a:lnTo>
                <a:lnTo>
                  <a:pt x="649015" y="2643532"/>
                </a:lnTo>
                <a:lnTo>
                  <a:pt x="687262" y="2667866"/>
                </a:lnTo>
                <a:lnTo>
                  <a:pt x="726314" y="2691018"/>
                </a:lnTo>
                <a:lnTo>
                  <a:pt x="766145" y="2712962"/>
                </a:lnTo>
                <a:lnTo>
                  <a:pt x="806730" y="2733673"/>
                </a:lnTo>
                <a:lnTo>
                  <a:pt x="848044" y="2753126"/>
                </a:lnTo>
                <a:lnTo>
                  <a:pt x="890063" y="2771295"/>
                </a:lnTo>
                <a:lnTo>
                  <a:pt x="932760" y="2788155"/>
                </a:lnTo>
                <a:lnTo>
                  <a:pt x="976111" y="2803681"/>
                </a:lnTo>
                <a:lnTo>
                  <a:pt x="1020090" y="2817849"/>
                </a:lnTo>
                <a:lnTo>
                  <a:pt x="1064672" y="2830632"/>
                </a:lnTo>
                <a:lnTo>
                  <a:pt x="1109832" y="2842005"/>
                </a:lnTo>
                <a:lnTo>
                  <a:pt x="1155545" y="2851944"/>
                </a:lnTo>
                <a:lnTo>
                  <a:pt x="1201785" y="2860423"/>
                </a:lnTo>
                <a:lnTo>
                  <a:pt x="1248528" y="2867416"/>
                </a:lnTo>
                <a:lnTo>
                  <a:pt x="1295748" y="2872900"/>
                </a:lnTo>
                <a:lnTo>
                  <a:pt x="1343419" y="2876848"/>
                </a:lnTo>
                <a:lnTo>
                  <a:pt x="1391518" y="2879235"/>
                </a:lnTo>
                <a:lnTo>
                  <a:pt x="1440018" y="2880036"/>
                </a:lnTo>
                <a:lnTo>
                  <a:pt x="1488518" y="2879235"/>
                </a:lnTo>
                <a:lnTo>
                  <a:pt x="1536617" y="2876848"/>
                </a:lnTo>
                <a:lnTo>
                  <a:pt x="1584288" y="2872900"/>
                </a:lnTo>
                <a:lnTo>
                  <a:pt x="1631508" y="2867416"/>
                </a:lnTo>
                <a:lnTo>
                  <a:pt x="1678251" y="2860423"/>
                </a:lnTo>
                <a:lnTo>
                  <a:pt x="1724491" y="2851944"/>
                </a:lnTo>
                <a:lnTo>
                  <a:pt x="1770204" y="2842005"/>
                </a:lnTo>
                <a:lnTo>
                  <a:pt x="1815364" y="2830632"/>
                </a:lnTo>
                <a:lnTo>
                  <a:pt x="1859946" y="2817849"/>
                </a:lnTo>
                <a:lnTo>
                  <a:pt x="1903925" y="2803681"/>
                </a:lnTo>
                <a:lnTo>
                  <a:pt x="1947276" y="2788155"/>
                </a:lnTo>
                <a:lnTo>
                  <a:pt x="1989973" y="2771295"/>
                </a:lnTo>
                <a:lnTo>
                  <a:pt x="2031992" y="2753126"/>
                </a:lnTo>
                <a:lnTo>
                  <a:pt x="2073306" y="2733673"/>
                </a:lnTo>
                <a:lnTo>
                  <a:pt x="2113891" y="2712962"/>
                </a:lnTo>
                <a:lnTo>
                  <a:pt x="2153722" y="2691018"/>
                </a:lnTo>
                <a:lnTo>
                  <a:pt x="2192774" y="2667866"/>
                </a:lnTo>
                <a:lnTo>
                  <a:pt x="2231020" y="2643532"/>
                </a:lnTo>
                <a:lnTo>
                  <a:pt x="2268437" y="2618040"/>
                </a:lnTo>
                <a:lnTo>
                  <a:pt x="2304999" y="2591415"/>
                </a:lnTo>
                <a:lnTo>
                  <a:pt x="2340680" y="2563684"/>
                </a:lnTo>
                <a:lnTo>
                  <a:pt x="2375456" y="2534870"/>
                </a:lnTo>
                <a:lnTo>
                  <a:pt x="2409301" y="2505000"/>
                </a:lnTo>
                <a:lnTo>
                  <a:pt x="2442190" y="2474098"/>
                </a:lnTo>
                <a:lnTo>
                  <a:pt x="2474098" y="2442190"/>
                </a:lnTo>
                <a:lnTo>
                  <a:pt x="2505000" y="2409301"/>
                </a:lnTo>
                <a:lnTo>
                  <a:pt x="2534870" y="2375456"/>
                </a:lnTo>
                <a:lnTo>
                  <a:pt x="2563684" y="2340680"/>
                </a:lnTo>
                <a:lnTo>
                  <a:pt x="2591415" y="2304999"/>
                </a:lnTo>
                <a:lnTo>
                  <a:pt x="2618040" y="2268437"/>
                </a:lnTo>
                <a:lnTo>
                  <a:pt x="2643532" y="2231020"/>
                </a:lnTo>
                <a:lnTo>
                  <a:pt x="2667866" y="2192774"/>
                </a:lnTo>
                <a:lnTo>
                  <a:pt x="2691018" y="2153722"/>
                </a:lnTo>
                <a:lnTo>
                  <a:pt x="2712962" y="2113891"/>
                </a:lnTo>
                <a:lnTo>
                  <a:pt x="2733673" y="2073306"/>
                </a:lnTo>
                <a:lnTo>
                  <a:pt x="2753126" y="2031992"/>
                </a:lnTo>
                <a:lnTo>
                  <a:pt x="2771295" y="1989973"/>
                </a:lnTo>
                <a:lnTo>
                  <a:pt x="2788155" y="1947276"/>
                </a:lnTo>
                <a:lnTo>
                  <a:pt x="2803681" y="1903925"/>
                </a:lnTo>
                <a:lnTo>
                  <a:pt x="2817849" y="1859946"/>
                </a:lnTo>
                <a:lnTo>
                  <a:pt x="2830632" y="1815364"/>
                </a:lnTo>
                <a:lnTo>
                  <a:pt x="2842005" y="1770204"/>
                </a:lnTo>
                <a:lnTo>
                  <a:pt x="2851944" y="1724491"/>
                </a:lnTo>
                <a:lnTo>
                  <a:pt x="2860423" y="1678251"/>
                </a:lnTo>
                <a:lnTo>
                  <a:pt x="2867416" y="1631508"/>
                </a:lnTo>
                <a:lnTo>
                  <a:pt x="2872900" y="1584288"/>
                </a:lnTo>
                <a:lnTo>
                  <a:pt x="2876848" y="1536617"/>
                </a:lnTo>
                <a:lnTo>
                  <a:pt x="2879235" y="1488518"/>
                </a:lnTo>
                <a:lnTo>
                  <a:pt x="2880036" y="1440018"/>
                </a:lnTo>
                <a:close/>
              </a:path>
              <a:path w="2880360" h="2880359">
                <a:moveTo>
                  <a:pt x="86837" y="1932541"/>
                </a:moveTo>
                <a:lnTo>
                  <a:pt x="2687113" y="72000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 rot="20160000">
            <a:off x="1194764" y="9105809"/>
            <a:ext cx="35160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5"/>
              </a:lnSpc>
            </a:pPr>
            <a:r>
              <a:rPr sz="1200" dirty="0">
                <a:latin typeface="Book Antiqua"/>
                <a:cs typeface="Book Antiqua"/>
              </a:rPr>
              <a:t>5</a:t>
            </a:r>
            <a:r>
              <a:rPr sz="1200" spc="45" dirty="0">
                <a:latin typeface="Book Antiqua"/>
                <a:cs typeface="Book Antiqua"/>
              </a:rPr>
              <a:t> </a:t>
            </a:r>
            <a:r>
              <a:rPr sz="1200" spc="-5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75471" y="7471312"/>
            <a:ext cx="1076325" cy="2597785"/>
          </a:xfrm>
          <a:custGeom>
            <a:avLst/>
            <a:gdLst/>
            <a:ahLst/>
            <a:cxnLst/>
            <a:rect l="l" t="t" r="r" b="b"/>
            <a:pathLst>
              <a:path w="1076325" h="2597784">
                <a:moveTo>
                  <a:pt x="0" y="0"/>
                </a:moveTo>
                <a:lnTo>
                  <a:pt x="1076013" y="259774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 rot="4020000">
            <a:off x="2303335" y="9386811"/>
            <a:ext cx="350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</a:pPr>
            <a:r>
              <a:rPr sz="1200" spc="-50" dirty="0">
                <a:latin typeface="Book Antiqua"/>
                <a:cs typeface="Book Antiqua"/>
              </a:rPr>
              <a:t>4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72342" y="9381989"/>
            <a:ext cx="2179320" cy="687070"/>
          </a:xfrm>
          <a:custGeom>
            <a:avLst/>
            <a:gdLst/>
            <a:ahLst/>
            <a:cxnLst/>
            <a:rect l="l" t="t" r="r" b="b"/>
            <a:pathLst>
              <a:path w="2179320" h="687070">
                <a:moveTo>
                  <a:pt x="0" y="0"/>
                </a:moveTo>
                <a:lnTo>
                  <a:pt x="2179142" y="68707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 rot="1020000">
            <a:off x="1553023" y="9757123"/>
            <a:ext cx="350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</a:pPr>
            <a:r>
              <a:rPr sz="1200" dirty="0">
                <a:latin typeface="Book Antiqua"/>
                <a:cs typeface="Book Antiqua"/>
              </a:rPr>
              <a:t>6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65080" y="8831464"/>
            <a:ext cx="532765" cy="207645"/>
          </a:xfrm>
          <a:custGeom>
            <a:avLst/>
            <a:gdLst/>
            <a:ahLst/>
            <a:cxnLst/>
            <a:rect l="l" t="t" r="r" b="b"/>
            <a:pathLst>
              <a:path w="532764" h="207645">
                <a:moveTo>
                  <a:pt x="532766" y="142752"/>
                </a:moveTo>
                <a:lnTo>
                  <a:pt x="491891" y="167508"/>
                </a:lnTo>
                <a:lnTo>
                  <a:pt x="448677" y="186417"/>
                </a:lnTo>
                <a:lnTo>
                  <a:pt x="403728" y="199426"/>
                </a:lnTo>
                <a:lnTo>
                  <a:pt x="357650" y="206483"/>
                </a:lnTo>
                <a:lnTo>
                  <a:pt x="311046" y="207535"/>
                </a:lnTo>
                <a:lnTo>
                  <a:pt x="264522" y="202529"/>
                </a:lnTo>
                <a:lnTo>
                  <a:pt x="218681" y="191411"/>
                </a:lnTo>
                <a:lnTo>
                  <a:pt x="174129" y="174129"/>
                </a:lnTo>
                <a:lnTo>
                  <a:pt x="130002" y="149651"/>
                </a:lnTo>
                <a:lnTo>
                  <a:pt x="90002" y="119476"/>
                </a:lnTo>
                <a:lnTo>
                  <a:pt x="54653" y="84127"/>
                </a:lnTo>
                <a:lnTo>
                  <a:pt x="24478" y="44127"/>
                </a:ln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 rot="900000">
            <a:off x="2062143" y="8765871"/>
            <a:ext cx="16764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5"/>
              </a:lnSpc>
            </a:pPr>
            <a:r>
              <a:rPr sz="1200" b="0" i="1" spc="-160" dirty="0">
                <a:latin typeface="Bookman Old Style"/>
                <a:cs typeface="Bookman Old Style"/>
              </a:rPr>
              <a:t>θ</a:t>
            </a:r>
            <a:endParaRPr sz="12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94" y="323515"/>
            <a:ext cx="1809750" cy="1250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-95" dirty="0">
                <a:latin typeface="Georgia"/>
                <a:cs typeface="Georgia"/>
              </a:rPr>
              <a:t>3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200" dirty="0">
                <a:latin typeface="Book Antiqua"/>
                <a:cs typeface="Book Antiqua"/>
              </a:rPr>
              <a:t>NOT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spc="-40" dirty="0">
                <a:latin typeface="Book Antiqua"/>
                <a:cs typeface="Book Antiqua"/>
              </a:rPr>
              <a:t>DRAWN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TO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10" dirty="0">
                <a:latin typeface="Book Antiqua"/>
                <a:cs typeface="Book Antiqua"/>
              </a:rPr>
              <a:t>SCALE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Georgia"/>
                <a:cs typeface="Georgia"/>
              </a:rPr>
              <a:t>Calculate</a:t>
            </a:r>
            <a:r>
              <a:rPr sz="1400" b="1" spc="45" dirty="0">
                <a:latin typeface="Georgia"/>
                <a:cs typeface="Georgia"/>
              </a:rPr>
              <a:t> </a:t>
            </a:r>
            <a:r>
              <a:rPr sz="1400" b="0" i="1" spc="-50" dirty="0">
                <a:latin typeface="Bookman Old Style"/>
                <a:cs typeface="Bookman Old Style"/>
              </a:rPr>
              <a:t>θ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2517" y="1706863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2880036" y="1440018"/>
                </a:moveTo>
                <a:lnTo>
                  <a:pt x="2879235" y="1391518"/>
                </a:lnTo>
                <a:lnTo>
                  <a:pt x="2876848" y="1343419"/>
                </a:lnTo>
                <a:lnTo>
                  <a:pt x="2872900" y="1295748"/>
                </a:lnTo>
                <a:lnTo>
                  <a:pt x="2867416" y="1248528"/>
                </a:lnTo>
                <a:lnTo>
                  <a:pt x="2860423" y="1201785"/>
                </a:lnTo>
                <a:lnTo>
                  <a:pt x="2851944" y="1155545"/>
                </a:lnTo>
                <a:lnTo>
                  <a:pt x="2842005" y="1109832"/>
                </a:lnTo>
                <a:lnTo>
                  <a:pt x="2830632" y="1064672"/>
                </a:lnTo>
                <a:lnTo>
                  <a:pt x="2817849" y="1020090"/>
                </a:lnTo>
                <a:lnTo>
                  <a:pt x="2803681" y="976111"/>
                </a:lnTo>
                <a:lnTo>
                  <a:pt x="2788155" y="932760"/>
                </a:lnTo>
                <a:lnTo>
                  <a:pt x="2771295" y="890063"/>
                </a:lnTo>
                <a:lnTo>
                  <a:pt x="2753126" y="848044"/>
                </a:lnTo>
                <a:lnTo>
                  <a:pt x="2733673" y="806730"/>
                </a:lnTo>
                <a:lnTo>
                  <a:pt x="2712962" y="766145"/>
                </a:lnTo>
                <a:lnTo>
                  <a:pt x="2691018" y="726314"/>
                </a:lnTo>
                <a:lnTo>
                  <a:pt x="2667866" y="687262"/>
                </a:lnTo>
                <a:lnTo>
                  <a:pt x="2643532" y="649015"/>
                </a:lnTo>
                <a:lnTo>
                  <a:pt x="2618040" y="611599"/>
                </a:lnTo>
                <a:lnTo>
                  <a:pt x="2591415" y="575037"/>
                </a:lnTo>
                <a:lnTo>
                  <a:pt x="2563684" y="539356"/>
                </a:lnTo>
                <a:lnTo>
                  <a:pt x="2534870" y="504580"/>
                </a:lnTo>
                <a:lnTo>
                  <a:pt x="2505000" y="470735"/>
                </a:lnTo>
                <a:lnTo>
                  <a:pt x="2474098" y="437846"/>
                </a:lnTo>
                <a:lnTo>
                  <a:pt x="2442190" y="405938"/>
                </a:lnTo>
                <a:lnTo>
                  <a:pt x="2409301" y="375036"/>
                </a:lnTo>
                <a:lnTo>
                  <a:pt x="2375456" y="345166"/>
                </a:lnTo>
                <a:lnTo>
                  <a:pt x="2340680" y="316352"/>
                </a:lnTo>
                <a:lnTo>
                  <a:pt x="2304999" y="288621"/>
                </a:lnTo>
                <a:lnTo>
                  <a:pt x="2268437" y="261996"/>
                </a:lnTo>
                <a:lnTo>
                  <a:pt x="2231020" y="236504"/>
                </a:lnTo>
                <a:lnTo>
                  <a:pt x="2192774" y="212170"/>
                </a:lnTo>
                <a:lnTo>
                  <a:pt x="2153722" y="189018"/>
                </a:lnTo>
                <a:lnTo>
                  <a:pt x="2113891" y="167074"/>
                </a:lnTo>
                <a:lnTo>
                  <a:pt x="2073306" y="146363"/>
                </a:lnTo>
                <a:lnTo>
                  <a:pt x="2031992" y="126910"/>
                </a:lnTo>
                <a:lnTo>
                  <a:pt x="1989973" y="108741"/>
                </a:lnTo>
                <a:lnTo>
                  <a:pt x="1947276" y="91881"/>
                </a:lnTo>
                <a:lnTo>
                  <a:pt x="1903925" y="76355"/>
                </a:lnTo>
                <a:lnTo>
                  <a:pt x="1859946" y="62187"/>
                </a:lnTo>
                <a:lnTo>
                  <a:pt x="1815364" y="49404"/>
                </a:lnTo>
                <a:lnTo>
                  <a:pt x="1770204" y="38031"/>
                </a:lnTo>
                <a:lnTo>
                  <a:pt x="1724491" y="28092"/>
                </a:lnTo>
                <a:lnTo>
                  <a:pt x="1678251" y="19613"/>
                </a:lnTo>
                <a:lnTo>
                  <a:pt x="1631508" y="12620"/>
                </a:lnTo>
                <a:lnTo>
                  <a:pt x="1584288" y="7136"/>
                </a:lnTo>
                <a:lnTo>
                  <a:pt x="1536617" y="3188"/>
                </a:lnTo>
                <a:lnTo>
                  <a:pt x="1488518" y="801"/>
                </a:lnTo>
                <a:lnTo>
                  <a:pt x="1440018" y="0"/>
                </a:lnTo>
                <a:lnTo>
                  <a:pt x="1391518" y="801"/>
                </a:lnTo>
                <a:lnTo>
                  <a:pt x="1343419" y="3188"/>
                </a:lnTo>
                <a:lnTo>
                  <a:pt x="1295748" y="7136"/>
                </a:lnTo>
                <a:lnTo>
                  <a:pt x="1248528" y="12620"/>
                </a:lnTo>
                <a:lnTo>
                  <a:pt x="1201785" y="19613"/>
                </a:lnTo>
                <a:lnTo>
                  <a:pt x="1155545" y="28092"/>
                </a:lnTo>
                <a:lnTo>
                  <a:pt x="1109832" y="38031"/>
                </a:lnTo>
                <a:lnTo>
                  <a:pt x="1064672" y="49404"/>
                </a:lnTo>
                <a:lnTo>
                  <a:pt x="1020090" y="62187"/>
                </a:lnTo>
                <a:lnTo>
                  <a:pt x="976111" y="76355"/>
                </a:lnTo>
                <a:lnTo>
                  <a:pt x="932760" y="91881"/>
                </a:lnTo>
                <a:lnTo>
                  <a:pt x="890063" y="108741"/>
                </a:lnTo>
                <a:lnTo>
                  <a:pt x="848044" y="126910"/>
                </a:lnTo>
                <a:lnTo>
                  <a:pt x="806730" y="146363"/>
                </a:lnTo>
                <a:lnTo>
                  <a:pt x="766145" y="167074"/>
                </a:lnTo>
                <a:lnTo>
                  <a:pt x="726314" y="189018"/>
                </a:lnTo>
                <a:lnTo>
                  <a:pt x="687262" y="212170"/>
                </a:lnTo>
                <a:lnTo>
                  <a:pt x="649015" y="236504"/>
                </a:lnTo>
                <a:lnTo>
                  <a:pt x="611599" y="261996"/>
                </a:lnTo>
                <a:lnTo>
                  <a:pt x="575037" y="288621"/>
                </a:lnTo>
                <a:lnTo>
                  <a:pt x="539356" y="316352"/>
                </a:lnTo>
                <a:lnTo>
                  <a:pt x="504580" y="345166"/>
                </a:lnTo>
                <a:lnTo>
                  <a:pt x="470735" y="375036"/>
                </a:lnTo>
                <a:lnTo>
                  <a:pt x="437846" y="405938"/>
                </a:lnTo>
                <a:lnTo>
                  <a:pt x="405938" y="437846"/>
                </a:lnTo>
                <a:lnTo>
                  <a:pt x="375036" y="470735"/>
                </a:lnTo>
                <a:lnTo>
                  <a:pt x="345166" y="504580"/>
                </a:lnTo>
                <a:lnTo>
                  <a:pt x="316352" y="539356"/>
                </a:lnTo>
                <a:lnTo>
                  <a:pt x="288621" y="575037"/>
                </a:lnTo>
                <a:lnTo>
                  <a:pt x="261996" y="611599"/>
                </a:lnTo>
                <a:lnTo>
                  <a:pt x="236504" y="649015"/>
                </a:lnTo>
                <a:lnTo>
                  <a:pt x="212170" y="687262"/>
                </a:lnTo>
                <a:lnTo>
                  <a:pt x="189018" y="726314"/>
                </a:lnTo>
                <a:lnTo>
                  <a:pt x="167074" y="766145"/>
                </a:lnTo>
                <a:lnTo>
                  <a:pt x="146363" y="806730"/>
                </a:lnTo>
                <a:lnTo>
                  <a:pt x="126910" y="848044"/>
                </a:lnTo>
                <a:lnTo>
                  <a:pt x="108741" y="890063"/>
                </a:lnTo>
                <a:lnTo>
                  <a:pt x="91881" y="932760"/>
                </a:lnTo>
                <a:lnTo>
                  <a:pt x="76355" y="976111"/>
                </a:lnTo>
                <a:lnTo>
                  <a:pt x="62187" y="1020090"/>
                </a:lnTo>
                <a:lnTo>
                  <a:pt x="49404" y="1064672"/>
                </a:lnTo>
                <a:lnTo>
                  <a:pt x="38031" y="1109832"/>
                </a:lnTo>
                <a:lnTo>
                  <a:pt x="28092" y="1155545"/>
                </a:lnTo>
                <a:lnTo>
                  <a:pt x="19613" y="1201785"/>
                </a:lnTo>
                <a:lnTo>
                  <a:pt x="12620" y="1248528"/>
                </a:lnTo>
                <a:lnTo>
                  <a:pt x="7136" y="1295748"/>
                </a:lnTo>
                <a:lnTo>
                  <a:pt x="3188" y="1343419"/>
                </a:lnTo>
                <a:lnTo>
                  <a:pt x="801" y="1391518"/>
                </a:lnTo>
                <a:lnTo>
                  <a:pt x="0" y="1440018"/>
                </a:lnTo>
                <a:lnTo>
                  <a:pt x="801" y="1488518"/>
                </a:lnTo>
                <a:lnTo>
                  <a:pt x="3188" y="1536617"/>
                </a:lnTo>
                <a:lnTo>
                  <a:pt x="7136" y="1584288"/>
                </a:lnTo>
                <a:lnTo>
                  <a:pt x="12620" y="1631508"/>
                </a:lnTo>
                <a:lnTo>
                  <a:pt x="19613" y="1678251"/>
                </a:lnTo>
                <a:lnTo>
                  <a:pt x="28092" y="1724491"/>
                </a:lnTo>
                <a:lnTo>
                  <a:pt x="38031" y="1770204"/>
                </a:lnTo>
                <a:lnTo>
                  <a:pt x="49404" y="1815364"/>
                </a:lnTo>
                <a:lnTo>
                  <a:pt x="62187" y="1859946"/>
                </a:lnTo>
                <a:lnTo>
                  <a:pt x="76355" y="1903925"/>
                </a:lnTo>
                <a:lnTo>
                  <a:pt x="91881" y="1947276"/>
                </a:lnTo>
                <a:lnTo>
                  <a:pt x="108741" y="1989973"/>
                </a:lnTo>
                <a:lnTo>
                  <a:pt x="126910" y="2031992"/>
                </a:lnTo>
                <a:lnTo>
                  <a:pt x="146363" y="2073306"/>
                </a:lnTo>
                <a:lnTo>
                  <a:pt x="167074" y="2113891"/>
                </a:lnTo>
                <a:lnTo>
                  <a:pt x="189018" y="2153722"/>
                </a:lnTo>
                <a:lnTo>
                  <a:pt x="212170" y="2192774"/>
                </a:lnTo>
                <a:lnTo>
                  <a:pt x="236504" y="2231020"/>
                </a:lnTo>
                <a:lnTo>
                  <a:pt x="261996" y="2268437"/>
                </a:lnTo>
                <a:lnTo>
                  <a:pt x="288621" y="2304999"/>
                </a:lnTo>
                <a:lnTo>
                  <a:pt x="316352" y="2340680"/>
                </a:lnTo>
                <a:lnTo>
                  <a:pt x="345166" y="2375456"/>
                </a:lnTo>
                <a:lnTo>
                  <a:pt x="375036" y="2409301"/>
                </a:lnTo>
                <a:lnTo>
                  <a:pt x="405938" y="2442190"/>
                </a:lnTo>
                <a:lnTo>
                  <a:pt x="437846" y="2474098"/>
                </a:lnTo>
                <a:lnTo>
                  <a:pt x="470735" y="2505000"/>
                </a:lnTo>
                <a:lnTo>
                  <a:pt x="504580" y="2534870"/>
                </a:lnTo>
                <a:lnTo>
                  <a:pt x="539356" y="2563684"/>
                </a:lnTo>
                <a:lnTo>
                  <a:pt x="575037" y="2591415"/>
                </a:lnTo>
                <a:lnTo>
                  <a:pt x="611599" y="2618040"/>
                </a:lnTo>
                <a:lnTo>
                  <a:pt x="649015" y="2643532"/>
                </a:lnTo>
                <a:lnTo>
                  <a:pt x="687262" y="2667866"/>
                </a:lnTo>
                <a:lnTo>
                  <a:pt x="726314" y="2691018"/>
                </a:lnTo>
                <a:lnTo>
                  <a:pt x="766145" y="2712962"/>
                </a:lnTo>
                <a:lnTo>
                  <a:pt x="806730" y="2733673"/>
                </a:lnTo>
                <a:lnTo>
                  <a:pt x="848044" y="2753126"/>
                </a:lnTo>
                <a:lnTo>
                  <a:pt x="890063" y="2771295"/>
                </a:lnTo>
                <a:lnTo>
                  <a:pt x="932760" y="2788155"/>
                </a:lnTo>
                <a:lnTo>
                  <a:pt x="976111" y="2803681"/>
                </a:lnTo>
                <a:lnTo>
                  <a:pt x="1020090" y="2817849"/>
                </a:lnTo>
                <a:lnTo>
                  <a:pt x="1064672" y="2830632"/>
                </a:lnTo>
                <a:lnTo>
                  <a:pt x="1109832" y="2842005"/>
                </a:lnTo>
                <a:lnTo>
                  <a:pt x="1155545" y="2851944"/>
                </a:lnTo>
                <a:lnTo>
                  <a:pt x="1201785" y="2860423"/>
                </a:lnTo>
                <a:lnTo>
                  <a:pt x="1248528" y="2867416"/>
                </a:lnTo>
                <a:lnTo>
                  <a:pt x="1295748" y="2872900"/>
                </a:lnTo>
                <a:lnTo>
                  <a:pt x="1343419" y="2876848"/>
                </a:lnTo>
                <a:lnTo>
                  <a:pt x="1391518" y="2879235"/>
                </a:lnTo>
                <a:lnTo>
                  <a:pt x="1440018" y="2880036"/>
                </a:lnTo>
                <a:lnTo>
                  <a:pt x="1488518" y="2879235"/>
                </a:lnTo>
                <a:lnTo>
                  <a:pt x="1536617" y="2876848"/>
                </a:lnTo>
                <a:lnTo>
                  <a:pt x="1584288" y="2872900"/>
                </a:lnTo>
                <a:lnTo>
                  <a:pt x="1631508" y="2867416"/>
                </a:lnTo>
                <a:lnTo>
                  <a:pt x="1678251" y="2860423"/>
                </a:lnTo>
                <a:lnTo>
                  <a:pt x="1724491" y="2851944"/>
                </a:lnTo>
                <a:lnTo>
                  <a:pt x="1770204" y="2842005"/>
                </a:lnTo>
                <a:lnTo>
                  <a:pt x="1815364" y="2830632"/>
                </a:lnTo>
                <a:lnTo>
                  <a:pt x="1859946" y="2817849"/>
                </a:lnTo>
                <a:lnTo>
                  <a:pt x="1903925" y="2803681"/>
                </a:lnTo>
                <a:lnTo>
                  <a:pt x="1947276" y="2788155"/>
                </a:lnTo>
                <a:lnTo>
                  <a:pt x="1989973" y="2771295"/>
                </a:lnTo>
                <a:lnTo>
                  <a:pt x="2031992" y="2753126"/>
                </a:lnTo>
                <a:lnTo>
                  <a:pt x="2073306" y="2733673"/>
                </a:lnTo>
                <a:lnTo>
                  <a:pt x="2113891" y="2712962"/>
                </a:lnTo>
                <a:lnTo>
                  <a:pt x="2153722" y="2691018"/>
                </a:lnTo>
                <a:lnTo>
                  <a:pt x="2192774" y="2667866"/>
                </a:lnTo>
                <a:lnTo>
                  <a:pt x="2231020" y="2643532"/>
                </a:lnTo>
                <a:lnTo>
                  <a:pt x="2268437" y="2618040"/>
                </a:lnTo>
                <a:lnTo>
                  <a:pt x="2304999" y="2591415"/>
                </a:lnTo>
                <a:lnTo>
                  <a:pt x="2340680" y="2563684"/>
                </a:lnTo>
                <a:lnTo>
                  <a:pt x="2375456" y="2534870"/>
                </a:lnTo>
                <a:lnTo>
                  <a:pt x="2409301" y="2505000"/>
                </a:lnTo>
                <a:lnTo>
                  <a:pt x="2442190" y="2474098"/>
                </a:lnTo>
                <a:lnTo>
                  <a:pt x="2474098" y="2442190"/>
                </a:lnTo>
                <a:lnTo>
                  <a:pt x="2505000" y="2409301"/>
                </a:lnTo>
                <a:lnTo>
                  <a:pt x="2534870" y="2375456"/>
                </a:lnTo>
                <a:lnTo>
                  <a:pt x="2563684" y="2340680"/>
                </a:lnTo>
                <a:lnTo>
                  <a:pt x="2591415" y="2304999"/>
                </a:lnTo>
                <a:lnTo>
                  <a:pt x="2618040" y="2268437"/>
                </a:lnTo>
                <a:lnTo>
                  <a:pt x="2643532" y="2231020"/>
                </a:lnTo>
                <a:lnTo>
                  <a:pt x="2667866" y="2192774"/>
                </a:lnTo>
                <a:lnTo>
                  <a:pt x="2691018" y="2153722"/>
                </a:lnTo>
                <a:lnTo>
                  <a:pt x="2712962" y="2113891"/>
                </a:lnTo>
                <a:lnTo>
                  <a:pt x="2733673" y="2073306"/>
                </a:lnTo>
                <a:lnTo>
                  <a:pt x="2753126" y="2031992"/>
                </a:lnTo>
                <a:lnTo>
                  <a:pt x="2771295" y="1989973"/>
                </a:lnTo>
                <a:lnTo>
                  <a:pt x="2788155" y="1947276"/>
                </a:lnTo>
                <a:lnTo>
                  <a:pt x="2803681" y="1903925"/>
                </a:lnTo>
                <a:lnTo>
                  <a:pt x="2817849" y="1859946"/>
                </a:lnTo>
                <a:lnTo>
                  <a:pt x="2830632" y="1815364"/>
                </a:lnTo>
                <a:lnTo>
                  <a:pt x="2842005" y="1770204"/>
                </a:lnTo>
                <a:lnTo>
                  <a:pt x="2851944" y="1724491"/>
                </a:lnTo>
                <a:lnTo>
                  <a:pt x="2860423" y="1678251"/>
                </a:lnTo>
                <a:lnTo>
                  <a:pt x="2867416" y="1631508"/>
                </a:lnTo>
                <a:lnTo>
                  <a:pt x="2872900" y="1584288"/>
                </a:lnTo>
                <a:lnTo>
                  <a:pt x="2876848" y="1536617"/>
                </a:lnTo>
                <a:lnTo>
                  <a:pt x="2879235" y="1488518"/>
                </a:lnTo>
                <a:lnTo>
                  <a:pt x="2880036" y="1440018"/>
                </a:lnTo>
                <a:close/>
              </a:path>
              <a:path w="2880360" h="2880360">
                <a:moveTo>
                  <a:pt x="514386" y="2543125"/>
                </a:moveTo>
                <a:lnTo>
                  <a:pt x="1932541" y="86837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 rot="18060000">
            <a:off x="1154109" y="3616824"/>
            <a:ext cx="35160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5"/>
              </a:lnSpc>
            </a:pPr>
            <a:r>
              <a:rPr sz="1200" spc="-50" dirty="0">
                <a:latin typeface="Book Antiqua"/>
                <a:cs typeface="Book Antiqua"/>
              </a:rPr>
              <a:t>4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 rot="18060000">
            <a:off x="1863189" y="2388696"/>
            <a:ext cx="35160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5"/>
              </a:lnSpc>
            </a:pPr>
            <a:r>
              <a:rPr sz="1200" spc="-50" dirty="0">
                <a:latin typeface="Book Antiqua"/>
                <a:cs typeface="Book Antiqua"/>
              </a:rPr>
              <a:t>3 </a:t>
            </a:r>
            <a:r>
              <a:rPr sz="1200" spc="-229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288" y="2128634"/>
            <a:ext cx="2409825" cy="1391285"/>
          </a:xfrm>
          <a:custGeom>
            <a:avLst/>
            <a:gdLst/>
            <a:ahLst/>
            <a:cxnLst/>
            <a:rect l="l" t="t" r="r" b="b"/>
            <a:pathLst>
              <a:path w="2409825" h="1391285">
                <a:moveTo>
                  <a:pt x="0" y="0"/>
                </a:moveTo>
                <a:lnTo>
                  <a:pt x="2409199" y="139095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 rot="1800000">
            <a:off x="2133985" y="3206815"/>
            <a:ext cx="786432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5"/>
              </a:lnSpc>
            </a:pPr>
            <a:r>
              <a:rPr sz="1200" dirty="0">
                <a:latin typeface="Book Antiqua"/>
                <a:cs typeface="Book Antiqua"/>
              </a:rPr>
              <a:t>(2</a:t>
            </a:r>
            <a:r>
              <a:rPr sz="1200" b="0" i="1" dirty="0">
                <a:latin typeface="Bookman Old Style"/>
                <a:cs typeface="Bookman Old Style"/>
              </a:rPr>
              <a:t>x</a:t>
            </a:r>
            <a:r>
              <a:rPr sz="1200" b="0" i="1" spc="-75" dirty="0">
                <a:latin typeface="Bookman Old Style"/>
                <a:cs typeface="Bookman Old Style"/>
              </a:rPr>
              <a:t> </a:t>
            </a:r>
            <a:r>
              <a:rPr sz="1200" spc="180" dirty="0">
                <a:latin typeface="Book Antiqua"/>
                <a:cs typeface="Book Antiqua"/>
              </a:rPr>
              <a:t>+</a:t>
            </a:r>
            <a:r>
              <a:rPr sz="1200" spc="-1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3)</a:t>
            </a:r>
            <a:r>
              <a:rPr sz="1200" spc="12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 rot="1800000">
            <a:off x="924689" y="2580462"/>
            <a:ext cx="716173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05"/>
              </a:lnSpc>
            </a:pPr>
            <a:r>
              <a:rPr sz="1200" dirty="0">
                <a:latin typeface="Book Antiqua"/>
                <a:cs typeface="Book Antiqua"/>
              </a:rPr>
              <a:t>(</a:t>
            </a:r>
            <a:r>
              <a:rPr sz="1200" b="0" i="1" dirty="0">
                <a:latin typeface="Bookman Old Style"/>
                <a:cs typeface="Bookman Old Style"/>
              </a:rPr>
              <a:t>x</a:t>
            </a:r>
            <a:r>
              <a:rPr sz="1200" b="0" i="1" spc="-70" dirty="0">
                <a:latin typeface="Bookman Old Style"/>
                <a:cs typeface="Bookman Old Style"/>
              </a:rPr>
              <a:t> </a:t>
            </a:r>
            <a:r>
              <a:rPr sz="1200" i="1" spc="220" dirty="0">
                <a:latin typeface="Arial"/>
                <a:cs typeface="Arial"/>
              </a:rPr>
              <a:t>−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dirty="0">
                <a:latin typeface="Book Antiqua"/>
                <a:cs typeface="Book Antiqua"/>
              </a:rPr>
              <a:t>1)</a:t>
            </a:r>
            <a:r>
              <a:rPr sz="1200" spc="13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76904" y="3519587"/>
            <a:ext cx="2317115" cy="730885"/>
          </a:xfrm>
          <a:custGeom>
            <a:avLst/>
            <a:gdLst/>
            <a:ahLst/>
            <a:cxnLst/>
            <a:rect l="l" t="t" r="r" b="b"/>
            <a:pathLst>
              <a:path w="2317115" h="730885">
                <a:moveTo>
                  <a:pt x="0" y="730402"/>
                </a:moveTo>
                <a:lnTo>
                  <a:pt x="231658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 rot="20580000">
            <a:off x="1860042" y="3916595"/>
            <a:ext cx="418616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latin typeface="Book Antiqua"/>
                <a:cs typeface="Book Antiqua"/>
              </a:rPr>
              <a:t>10</a:t>
            </a:r>
            <a:r>
              <a:rPr sz="1200" spc="4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40044" y="2878974"/>
            <a:ext cx="544195" cy="267335"/>
          </a:xfrm>
          <a:custGeom>
            <a:avLst/>
            <a:gdLst/>
            <a:ahLst/>
            <a:cxnLst/>
            <a:rect l="l" t="t" r="r" b="b"/>
            <a:pathLst>
              <a:path w="544194" h="267335">
                <a:moveTo>
                  <a:pt x="543813" y="0"/>
                </a:moveTo>
                <a:lnTo>
                  <a:pt x="528413" y="45237"/>
                </a:lnTo>
                <a:lnTo>
                  <a:pt x="507464" y="87499"/>
                </a:lnTo>
                <a:lnTo>
                  <a:pt x="481394" y="126357"/>
                </a:lnTo>
                <a:lnTo>
                  <a:pt x="450632" y="161381"/>
                </a:lnTo>
                <a:lnTo>
                  <a:pt x="415608" y="192143"/>
                </a:lnTo>
                <a:lnTo>
                  <a:pt x="376750" y="218213"/>
                </a:lnTo>
                <a:lnTo>
                  <a:pt x="334488" y="239162"/>
                </a:lnTo>
                <a:lnTo>
                  <a:pt x="289251" y="254561"/>
                </a:lnTo>
                <a:lnTo>
                  <a:pt x="239552" y="264193"/>
                </a:lnTo>
                <a:lnTo>
                  <a:pt x="189477" y="266764"/>
                </a:lnTo>
                <a:lnTo>
                  <a:pt x="139756" y="262389"/>
                </a:lnTo>
                <a:lnTo>
                  <a:pt x="91116" y="251185"/>
                </a:lnTo>
                <a:lnTo>
                  <a:pt x="44288" y="233266"/>
                </a:lnTo>
                <a:lnTo>
                  <a:pt x="0" y="208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 rot="20400000">
            <a:off x="1710646" y="2868453"/>
            <a:ext cx="168718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b="0" i="1" spc="-160" dirty="0">
                <a:latin typeface="Bookman Old Style"/>
                <a:cs typeface="Bookman Old Style"/>
              </a:rPr>
              <a:t>θ</a:t>
            </a:r>
            <a:endParaRPr sz="1200">
              <a:latin typeface="Bookman Old Style"/>
              <a:cs typeface="Bookman Old Styl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294" y="5945233"/>
            <a:ext cx="1809750" cy="1250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-140" dirty="0">
                <a:latin typeface="Georgia"/>
                <a:cs typeface="Georgia"/>
              </a:rPr>
              <a:t>4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200" dirty="0">
                <a:latin typeface="Book Antiqua"/>
                <a:cs typeface="Book Antiqua"/>
              </a:rPr>
              <a:t>NOT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spc="-40" dirty="0">
                <a:latin typeface="Book Antiqua"/>
                <a:cs typeface="Book Antiqua"/>
              </a:rPr>
              <a:t>DRAWN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TO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10" dirty="0">
                <a:latin typeface="Book Antiqua"/>
                <a:cs typeface="Book Antiqua"/>
              </a:rPr>
              <a:t>SCALE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Georgia"/>
                <a:cs typeface="Georgia"/>
              </a:rPr>
              <a:t>Calculate</a:t>
            </a:r>
            <a:r>
              <a:rPr sz="1400" b="1" spc="45" dirty="0">
                <a:latin typeface="Georgia"/>
                <a:cs typeface="Georgia"/>
              </a:rPr>
              <a:t> </a:t>
            </a:r>
            <a:r>
              <a:rPr sz="1400" b="0" i="1" spc="-50" dirty="0">
                <a:latin typeface="Bookman Old Style"/>
                <a:cs typeface="Bookman Old Style"/>
              </a:rPr>
              <a:t>x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2517" y="7328582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59">
                <a:moveTo>
                  <a:pt x="2880036" y="1440018"/>
                </a:moveTo>
                <a:lnTo>
                  <a:pt x="2879235" y="1391518"/>
                </a:lnTo>
                <a:lnTo>
                  <a:pt x="2876848" y="1343419"/>
                </a:lnTo>
                <a:lnTo>
                  <a:pt x="2872900" y="1295748"/>
                </a:lnTo>
                <a:lnTo>
                  <a:pt x="2867416" y="1248528"/>
                </a:lnTo>
                <a:lnTo>
                  <a:pt x="2860423" y="1201785"/>
                </a:lnTo>
                <a:lnTo>
                  <a:pt x="2851944" y="1155545"/>
                </a:lnTo>
                <a:lnTo>
                  <a:pt x="2842005" y="1109832"/>
                </a:lnTo>
                <a:lnTo>
                  <a:pt x="2830632" y="1064672"/>
                </a:lnTo>
                <a:lnTo>
                  <a:pt x="2817849" y="1020090"/>
                </a:lnTo>
                <a:lnTo>
                  <a:pt x="2803681" y="976111"/>
                </a:lnTo>
                <a:lnTo>
                  <a:pt x="2788155" y="932760"/>
                </a:lnTo>
                <a:lnTo>
                  <a:pt x="2771295" y="890063"/>
                </a:lnTo>
                <a:lnTo>
                  <a:pt x="2753126" y="848044"/>
                </a:lnTo>
                <a:lnTo>
                  <a:pt x="2733673" y="806730"/>
                </a:lnTo>
                <a:lnTo>
                  <a:pt x="2712962" y="766145"/>
                </a:lnTo>
                <a:lnTo>
                  <a:pt x="2691018" y="726314"/>
                </a:lnTo>
                <a:lnTo>
                  <a:pt x="2667866" y="687262"/>
                </a:lnTo>
                <a:lnTo>
                  <a:pt x="2643532" y="649015"/>
                </a:lnTo>
                <a:lnTo>
                  <a:pt x="2618040" y="611599"/>
                </a:lnTo>
                <a:lnTo>
                  <a:pt x="2591415" y="575037"/>
                </a:lnTo>
                <a:lnTo>
                  <a:pt x="2563684" y="539356"/>
                </a:lnTo>
                <a:lnTo>
                  <a:pt x="2534870" y="504580"/>
                </a:lnTo>
                <a:lnTo>
                  <a:pt x="2505000" y="470735"/>
                </a:lnTo>
                <a:lnTo>
                  <a:pt x="2474098" y="437846"/>
                </a:lnTo>
                <a:lnTo>
                  <a:pt x="2442190" y="405938"/>
                </a:lnTo>
                <a:lnTo>
                  <a:pt x="2409301" y="375036"/>
                </a:lnTo>
                <a:lnTo>
                  <a:pt x="2375456" y="345166"/>
                </a:lnTo>
                <a:lnTo>
                  <a:pt x="2340680" y="316352"/>
                </a:lnTo>
                <a:lnTo>
                  <a:pt x="2304999" y="288621"/>
                </a:lnTo>
                <a:lnTo>
                  <a:pt x="2268437" y="261996"/>
                </a:lnTo>
                <a:lnTo>
                  <a:pt x="2231020" y="236504"/>
                </a:lnTo>
                <a:lnTo>
                  <a:pt x="2192774" y="212170"/>
                </a:lnTo>
                <a:lnTo>
                  <a:pt x="2153722" y="189018"/>
                </a:lnTo>
                <a:lnTo>
                  <a:pt x="2113891" y="167074"/>
                </a:lnTo>
                <a:lnTo>
                  <a:pt x="2073306" y="146363"/>
                </a:lnTo>
                <a:lnTo>
                  <a:pt x="2031992" y="126910"/>
                </a:lnTo>
                <a:lnTo>
                  <a:pt x="1989973" y="108741"/>
                </a:lnTo>
                <a:lnTo>
                  <a:pt x="1947276" y="91881"/>
                </a:lnTo>
                <a:lnTo>
                  <a:pt x="1903925" y="76355"/>
                </a:lnTo>
                <a:lnTo>
                  <a:pt x="1859946" y="62187"/>
                </a:lnTo>
                <a:lnTo>
                  <a:pt x="1815364" y="49404"/>
                </a:lnTo>
                <a:lnTo>
                  <a:pt x="1770204" y="38031"/>
                </a:lnTo>
                <a:lnTo>
                  <a:pt x="1724491" y="28092"/>
                </a:lnTo>
                <a:lnTo>
                  <a:pt x="1678251" y="19613"/>
                </a:lnTo>
                <a:lnTo>
                  <a:pt x="1631508" y="12620"/>
                </a:lnTo>
                <a:lnTo>
                  <a:pt x="1584288" y="7136"/>
                </a:lnTo>
                <a:lnTo>
                  <a:pt x="1536617" y="3188"/>
                </a:lnTo>
                <a:lnTo>
                  <a:pt x="1488518" y="801"/>
                </a:lnTo>
                <a:lnTo>
                  <a:pt x="1440018" y="0"/>
                </a:lnTo>
                <a:lnTo>
                  <a:pt x="1391518" y="801"/>
                </a:lnTo>
                <a:lnTo>
                  <a:pt x="1343419" y="3188"/>
                </a:lnTo>
                <a:lnTo>
                  <a:pt x="1295748" y="7136"/>
                </a:lnTo>
                <a:lnTo>
                  <a:pt x="1248528" y="12620"/>
                </a:lnTo>
                <a:lnTo>
                  <a:pt x="1201785" y="19613"/>
                </a:lnTo>
                <a:lnTo>
                  <a:pt x="1155545" y="28092"/>
                </a:lnTo>
                <a:lnTo>
                  <a:pt x="1109832" y="38031"/>
                </a:lnTo>
                <a:lnTo>
                  <a:pt x="1064672" y="49404"/>
                </a:lnTo>
                <a:lnTo>
                  <a:pt x="1020090" y="62187"/>
                </a:lnTo>
                <a:lnTo>
                  <a:pt x="976111" y="76355"/>
                </a:lnTo>
                <a:lnTo>
                  <a:pt x="932760" y="91881"/>
                </a:lnTo>
                <a:lnTo>
                  <a:pt x="890063" y="108741"/>
                </a:lnTo>
                <a:lnTo>
                  <a:pt x="848044" y="126910"/>
                </a:lnTo>
                <a:lnTo>
                  <a:pt x="806730" y="146363"/>
                </a:lnTo>
                <a:lnTo>
                  <a:pt x="766145" y="167074"/>
                </a:lnTo>
                <a:lnTo>
                  <a:pt x="726314" y="189018"/>
                </a:lnTo>
                <a:lnTo>
                  <a:pt x="687262" y="212170"/>
                </a:lnTo>
                <a:lnTo>
                  <a:pt x="649015" y="236504"/>
                </a:lnTo>
                <a:lnTo>
                  <a:pt x="611599" y="261996"/>
                </a:lnTo>
                <a:lnTo>
                  <a:pt x="575037" y="288621"/>
                </a:lnTo>
                <a:lnTo>
                  <a:pt x="539356" y="316352"/>
                </a:lnTo>
                <a:lnTo>
                  <a:pt x="504580" y="345166"/>
                </a:lnTo>
                <a:lnTo>
                  <a:pt x="470735" y="375036"/>
                </a:lnTo>
                <a:lnTo>
                  <a:pt x="437846" y="405938"/>
                </a:lnTo>
                <a:lnTo>
                  <a:pt x="405938" y="437846"/>
                </a:lnTo>
                <a:lnTo>
                  <a:pt x="375036" y="470735"/>
                </a:lnTo>
                <a:lnTo>
                  <a:pt x="345166" y="504580"/>
                </a:lnTo>
                <a:lnTo>
                  <a:pt x="316352" y="539356"/>
                </a:lnTo>
                <a:lnTo>
                  <a:pt x="288621" y="575037"/>
                </a:lnTo>
                <a:lnTo>
                  <a:pt x="261996" y="611599"/>
                </a:lnTo>
                <a:lnTo>
                  <a:pt x="236504" y="649015"/>
                </a:lnTo>
                <a:lnTo>
                  <a:pt x="212170" y="687262"/>
                </a:lnTo>
                <a:lnTo>
                  <a:pt x="189018" y="726314"/>
                </a:lnTo>
                <a:lnTo>
                  <a:pt x="167074" y="766145"/>
                </a:lnTo>
                <a:lnTo>
                  <a:pt x="146363" y="806730"/>
                </a:lnTo>
                <a:lnTo>
                  <a:pt x="126910" y="848044"/>
                </a:lnTo>
                <a:lnTo>
                  <a:pt x="108741" y="890063"/>
                </a:lnTo>
                <a:lnTo>
                  <a:pt x="91881" y="932760"/>
                </a:lnTo>
                <a:lnTo>
                  <a:pt x="76355" y="976111"/>
                </a:lnTo>
                <a:lnTo>
                  <a:pt x="62187" y="1020090"/>
                </a:lnTo>
                <a:lnTo>
                  <a:pt x="49404" y="1064672"/>
                </a:lnTo>
                <a:lnTo>
                  <a:pt x="38031" y="1109832"/>
                </a:lnTo>
                <a:lnTo>
                  <a:pt x="28092" y="1155545"/>
                </a:lnTo>
                <a:lnTo>
                  <a:pt x="19613" y="1201785"/>
                </a:lnTo>
                <a:lnTo>
                  <a:pt x="12620" y="1248528"/>
                </a:lnTo>
                <a:lnTo>
                  <a:pt x="7136" y="1295748"/>
                </a:lnTo>
                <a:lnTo>
                  <a:pt x="3188" y="1343419"/>
                </a:lnTo>
                <a:lnTo>
                  <a:pt x="801" y="1391518"/>
                </a:lnTo>
                <a:lnTo>
                  <a:pt x="0" y="1440018"/>
                </a:lnTo>
                <a:lnTo>
                  <a:pt x="801" y="1488518"/>
                </a:lnTo>
                <a:lnTo>
                  <a:pt x="3188" y="1536617"/>
                </a:lnTo>
                <a:lnTo>
                  <a:pt x="7136" y="1584288"/>
                </a:lnTo>
                <a:lnTo>
                  <a:pt x="12620" y="1631508"/>
                </a:lnTo>
                <a:lnTo>
                  <a:pt x="19613" y="1678251"/>
                </a:lnTo>
                <a:lnTo>
                  <a:pt x="28092" y="1724491"/>
                </a:lnTo>
                <a:lnTo>
                  <a:pt x="38031" y="1770204"/>
                </a:lnTo>
                <a:lnTo>
                  <a:pt x="49404" y="1815364"/>
                </a:lnTo>
                <a:lnTo>
                  <a:pt x="62187" y="1859946"/>
                </a:lnTo>
                <a:lnTo>
                  <a:pt x="76355" y="1903925"/>
                </a:lnTo>
                <a:lnTo>
                  <a:pt x="91881" y="1947276"/>
                </a:lnTo>
                <a:lnTo>
                  <a:pt x="108741" y="1989973"/>
                </a:lnTo>
                <a:lnTo>
                  <a:pt x="126910" y="2031992"/>
                </a:lnTo>
                <a:lnTo>
                  <a:pt x="146363" y="2073306"/>
                </a:lnTo>
                <a:lnTo>
                  <a:pt x="167074" y="2113891"/>
                </a:lnTo>
                <a:lnTo>
                  <a:pt x="189018" y="2153722"/>
                </a:lnTo>
                <a:lnTo>
                  <a:pt x="212170" y="2192774"/>
                </a:lnTo>
                <a:lnTo>
                  <a:pt x="236504" y="2231020"/>
                </a:lnTo>
                <a:lnTo>
                  <a:pt x="261996" y="2268437"/>
                </a:lnTo>
                <a:lnTo>
                  <a:pt x="288621" y="2304999"/>
                </a:lnTo>
                <a:lnTo>
                  <a:pt x="316352" y="2340680"/>
                </a:lnTo>
                <a:lnTo>
                  <a:pt x="345166" y="2375456"/>
                </a:lnTo>
                <a:lnTo>
                  <a:pt x="375036" y="2409301"/>
                </a:lnTo>
                <a:lnTo>
                  <a:pt x="405938" y="2442190"/>
                </a:lnTo>
                <a:lnTo>
                  <a:pt x="437846" y="2474098"/>
                </a:lnTo>
                <a:lnTo>
                  <a:pt x="470735" y="2505000"/>
                </a:lnTo>
                <a:lnTo>
                  <a:pt x="504580" y="2534870"/>
                </a:lnTo>
                <a:lnTo>
                  <a:pt x="539356" y="2563684"/>
                </a:lnTo>
                <a:lnTo>
                  <a:pt x="575037" y="2591415"/>
                </a:lnTo>
                <a:lnTo>
                  <a:pt x="611599" y="2618040"/>
                </a:lnTo>
                <a:lnTo>
                  <a:pt x="649015" y="2643532"/>
                </a:lnTo>
                <a:lnTo>
                  <a:pt x="687262" y="2667866"/>
                </a:lnTo>
                <a:lnTo>
                  <a:pt x="726314" y="2691018"/>
                </a:lnTo>
                <a:lnTo>
                  <a:pt x="766145" y="2712962"/>
                </a:lnTo>
                <a:lnTo>
                  <a:pt x="806730" y="2733673"/>
                </a:lnTo>
                <a:lnTo>
                  <a:pt x="848044" y="2753126"/>
                </a:lnTo>
                <a:lnTo>
                  <a:pt x="890063" y="2771295"/>
                </a:lnTo>
                <a:lnTo>
                  <a:pt x="932760" y="2788155"/>
                </a:lnTo>
                <a:lnTo>
                  <a:pt x="976111" y="2803681"/>
                </a:lnTo>
                <a:lnTo>
                  <a:pt x="1020090" y="2817849"/>
                </a:lnTo>
                <a:lnTo>
                  <a:pt x="1064672" y="2830632"/>
                </a:lnTo>
                <a:lnTo>
                  <a:pt x="1109832" y="2842005"/>
                </a:lnTo>
                <a:lnTo>
                  <a:pt x="1155545" y="2851944"/>
                </a:lnTo>
                <a:lnTo>
                  <a:pt x="1201785" y="2860423"/>
                </a:lnTo>
                <a:lnTo>
                  <a:pt x="1248528" y="2867416"/>
                </a:lnTo>
                <a:lnTo>
                  <a:pt x="1295748" y="2872900"/>
                </a:lnTo>
                <a:lnTo>
                  <a:pt x="1343419" y="2876848"/>
                </a:lnTo>
                <a:lnTo>
                  <a:pt x="1391518" y="2879235"/>
                </a:lnTo>
                <a:lnTo>
                  <a:pt x="1440018" y="2880036"/>
                </a:lnTo>
                <a:lnTo>
                  <a:pt x="1488518" y="2879235"/>
                </a:lnTo>
                <a:lnTo>
                  <a:pt x="1536617" y="2876848"/>
                </a:lnTo>
                <a:lnTo>
                  <a:pt x="1584288" y="2872900"/>
                </a:lnTo>
                <a:lnTo>
                  <a:pt x="1631508" y="2867416"/>
                </a:lnTo>
                <a:lnTo>
                  <a:pt x="1678251" y="2860423"/>
                </a:lnTo>
                <a:lnTo>
                  <a:pt x="1724491" y="2851944"/>
                </a:lnTo>
                <a:lnTo>
                  <a:pt x="1770204" y="2842005"/>
                </a:lnTo>
                <a:lnTo>
                  <a:pt x="1815364" y="2830632"/>
                </a:lnTo>
                <a:lnTo>
                  <a:pt x="1859946" y="2817849"/>
                </a:lnTo>
                <a:lnTo>
                  <a:pt x="1903925" y="2803681"/>
                </a:lnTo>
                <a:lnTo>
                  <a:pt x="1947276" y="2788155"/>
                </a:lnTo>
                <a:lnTo>
                  <a:pt x="1989973" y="2771295"/>
                </a:lnTo>
                <a:lnTo>
                  <a:pt x="2031992" y="2753126"/>
                </a:lnTo>
                <a:lnTo>
                  <a:pt x="2073306" y="2733673"/>
                </a:lnTo>
                <a:lnTo>
                  <a:pt x="2113891" y="2712962"/>
                </a:lnTo>
                <a:lnTo>
                  <a:pt x="2153722" y="2691018"/>
                </a:lnTo>
                <a:lnTo>
                  <a:pt x="2192774" y="2667866"/>
                </a:lnTo>
                <a:lnTo>
                  <a:pt x="2231020" y="2643532"/>
                </a:lnTo>
                <a:lnTo>
                  <a:pt x="2268437" y="2618040"/>
                </a:lnTo>
                <a:lnTo>
                  <a:pt x="2304999" y="2591415"/>
                </a:lnTo>
                <a:lnTo>
                  <a:pt x="2340680" y="2563684"/>
                </a:lnTo>
                <a:lnTo>
                  <a:pt x="2375456" y="2534870"/>
                </a:lnTo>
                <a:lnTo>
                  <a:pt x="2409301" y="2505000"/>
                </a:lnTo>
                <a:lnTo>
                  <a:pt x="2442190" y="2474098"/>
                </a:lnTo>
                <a:lnTo>
                  <a:pt x="2474098" y="2442190"/>
                </a:lnTo>
                <a:lnTo>
                  <a:pt x="2505000" y="2409301"/>
                </a:lnTo>
                <a:lnTo>
                  <a:pt x="2534870" y="2375456"/>
                </a:lnTo>
                <a:lnTo>
                  <a:pt x="2563684" y="2340680"/>
                </a:lnTo>
                <a:lnTo>
                  <a:pt x="2591415" y="2304999"/>
                </a:lnTo>
                <a:lnTo>
                  <a:pt x="2618040" y="2268437"/>
                </a:lnTo>
                <a:lnTo>
                  <a:pt x="2643532" y="2231020"/>
                </a:lnTo>
                <a:lnTo>
                  <a:pt x="2667866" y="2192774"/>
                </a:lnTo>
                <a:lnTo>
                  <a:pt x="2691018" y="2153722"/>
                </a:lnTo>
                <a:lnTo>
                  <a:pt x="2712962" y="2113891"/>
                </a:lnTo>
                <a:lnTo>
                  <a:pt x="2733673" y="2073306"/>
                </a:lnTo>
                <a:lnTo>
                  <a:pt x="2753126" y="2031992"/>
                </a:lnTo>
                <a:lnTo>
                  <a:pt x="2771295" y="1989973"/>
                </a:lnTo>
                <a:lnTo>
                  <a:pt x="2788155" y="1947276"/>
                </a:lnTo>
                <a:lnTo>
                  <a:pt x="2803681" y="1903925"/>
                </a:lnTo>
                <a:lnTo>
                  <a:pt x="2817849" y="1859946"/>
                </a:lnTo>
                <a:lnTo>
                  <a:pt x="2830632" y="1815364"/>
                </a:lnTo>
                <a:lnTo>
                  <a:pt x="2842005" y="1770204"/>
                </a:lnTo>
                <a:lnTo>
                  <a:pt x="2851944" y="1724491"/>
                </a:lnTo>
                <a:lnTo>
                  <a:pt x="2860423" y="1678251"/>
                </a:lnTo>
                <a:lnTo>
                  <a:pt x="2867416" y="1631508"/>
                </a:lnTo>
                <a:lnTo>
                  <a:pt x="2872900" y="1584288"/>
                </a:lnTo>
                <a:lnTo>
                  <a:pt x="2876848" y="1536617"/>
                </a:lnTo>
                <a:lnTo>
                  <a:pt x="2879235" y="1488518"/>
                </a:lnTo>
                <a:lnTo>
                  <a:pt x="2880036" y="1440018"/>
                </a:lnTo>
                <a:close/>
              </a:path>
              <a:path w="2880360" h="2880359">
                <a:moveTo>
                  <a:pt x="514386" y="2543125"/>
                </a:moveTo>
                <a:lnTo>
                  <a:pt x="1565527" y="5493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 rot="17580000">
            <a:off x="1532935" y="7688291"/>
            <a:ext cx="714932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sz="1200" spc="-25" dirty="0">
                <a:latin typeface="Book Antiqua"/>
                <a:cs typeface="Book Antiqua"/>
              </a:rPr>
              <a:t>(</a:t>
            </a:r>
            <a:r>
              <a:rPr sz="1200" b="0" i="1" spc="-25" dirty="0">
                <a:latin typeface="Bookman Old Style"/>
                <a:cs typeface="Bookman Old Style"/>
              </a:rPr>
              <a:t>x </a:t>
            </a:r>
            <a:r>
              <a:rPr sz="1200" spc="130" dirty="0">
                <a:latin typeface="Book Antiqua"/>
                <a:cs typeface="Book Antiqua"/>
              </a:rPr>
              <a:t>+ </a:t>
            </a:r>
            <a:r>
              <a:rPr sz="1200" spc="-25" dirty="0">
                <a:latin typeface="Book Antiqua"/>
                <a:cs typeface="Book Antiqua"/>
              </a:rPr>
              <a:t>3) </a:t>
            </a:r>
            <a:r>
              <a:rPr sz="1800" spc="-345" baseline="2314" dirty="0">
                <a:latin typeface="Book Antiqua"/>
                <a:cs typeface="Book Antiqua"/>
              </a:rPr>
              <a:t>cm</a:t>
            </a:r>
            <a:endParaRPr sz="1800" baseline="2314">
              <a:latin typeface="Book Antiqua"/>
              <a:cs typeface="Book Antiqu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84288" y="7750353"/>
            <a:ext cx="2409825" cy="1391285"/>
          </a:xfrm>
          <a:custGeom>
            <a:avLst/>
            <a:gdLst/>
            <a:ahLst/>
            <a:cxnLst/>
            <a:rect l="l" t="t" r="r" b="b"/>
            <a:pathLst>
              <a:path w="2409825" h="1391284">
                <a:moveTo>
                  <a:pt x="0" y="0"/>
                </a:moveTo>
                <a:lnTo>
                  <a:pt x="2409199" y="139095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 rot="1800000">
            <a:off x="926853" y="7951999"/>
            <a:ext cx="358491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5"/>
              </a:lnSpc>
            </a:pPr>
            <a:r>
              <a:rPr sz="1200" b="0" i="1" dirty="0">
                <a:latin typeface="Bookman Old Style"/>
                <a:cs typeface="Bookman Old Style"/>
              </a:rPr>
              <a:t>x</a:t>
            </a:r>
            <a:r>
              <a:rPr sz="1200" b="0" i="1" spc="40" dirty="0">
                <a:latin typeface="Bookman Old Style"/>
                <a:cs typeface="Bookman Old Style"/>
              </a:rPr>
              <a:t> </a:t>
            </a:r>
            <a:r>
              <a:rPr sz="1200" spc="-7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76904" y="9141305"/>
            <a:ext cx="2317115" cy="730885"/>
          </a:xfrm>
          <a:custGeom>
            <a:avLst/>
            <a:gdLst/>
            <a:ahLst/>
            <a:cxnLst/>
            <a:rect l="l" t="t" r="r" b="b"/>
            <a:pathLst>
              <a:path w="2317115" h="730884">
                <a:moveTo>
                  <a:pt x="0" y="730402"/>
                </a:moveTo>
                <a:lnTo>
                  <a:pt x="231658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 rot="20580000">
            <a:off x="1860042" y="9538313"/>
            <a:ext cx="418616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latin typeface="Book Antiqua"/>
                <a:cs typeface="Book Antiqua"/>
              </a:rPr>
              <a:t>14</a:t>
            </a:r>
            <a:r>
              <a:rPr sz="1200" spc="4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33256" y="8383218"/>
            <a:ext cx="447040" cy="180340"/>
          </a:xfrm>
          <a:custGeom>
            <a:avLst/>
            <a:gdLst/>
            <a:ahLst/>
            <a:cxnLst/>
            <a:rect l="l" t="t" r="r" b="b"/>
            <a:pathLst>
              <a:path w="447039" h="180340">
                <a:moveTo>
                  <a:pt x="446632" y="0"/>
                </a:moveTo>
                <a:lnTo>
                  <a:pt x="419757" y="40124"/>
                </a:lnTo>
                <a:lnTo>
                  <a:pt x="388446" y="75601"/>
                </a:lnTo>
                <a:lnTo>
                  <a:pt x="353264" y="106238"/>
                </a:lnTo>
                <a:lnTo>
                  <a:pt x="314772" y="131839"/>
                </a:lnTo>
                <a:lnTo>
                  <a:pt x="273535" y="152213"/>
                </a:lnTo>
                <a:lnTo>
                  <a:pt x="230115" y="167163"/>
                </a:lnTo>
                <a:lnTo>
                  <a:pt x="185076" y="176497"/>
                </a:lnTo>
                <a:lnTo>
                  <a:pt x="138982" y="180021"/>
                </a:lnTo>
                <a:lnTo>
                  <a:pt x="92396" y="177540"/>
                </a:lnTo>
                <a:lnTo>
                  <a:pt x="45880" y="168860"/>
                </a:lnTo>
                <a:lnTo>
                  <a:pt x="0" y="15378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542834" y="8327006"/>
            <a:ext cx="2787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200" spc="-25" dirty="0">
                <a:latin typeface="Book Antiqua"/>
                <a:cs typeface="Book Antiqua"/>
              </a:rPr>
              <a:t>70</a:t>
            </a:r>
            <a:r>
              <a:rPr sz="1200" i="1" spc="-37" baseline="31250" dirty="0">
                <a:latin typeface="Arial"/>
                <a:cs typeface="Arial"/>
              </a:rPr>
              <a:t>◦</a:t>
            </a:r>
            <a:endParaRPr sz="1200" baseline="3125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293" y="9536377"/>
            <a:ext cx="220225" cy="220225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915860" y="9640186"/>
            <a:ext cx="2787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200" spc="-25" dirty="0">
                <a:latin typeface="Book Antiqua"/>
                <a:cs typeface="Book Antiqua"/>
              </a:rPr>
              <a:t>60</a:t>
            </a:r>
            <a:r>
              <a:rPr sz="1200" i="1" spc="-37" baseline="31250" dirty="0">
                <a:latin typeface="Arial"/>
                <a:cs typeface="Arial"/>
              </a:rPr>
              <a:t>◦</a:t>
            </a:r>
            <a:endParaRPr sz="1200" baseline="3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215" y="1887851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2880036" y="1440018"/>
                </a:moveTo>
                <a:lnTo>
                  <a:pt x="2879235" y="1391518"/>
                </a:lnTo>
                <a:lnTo>
                  <a:pt x="2876848" y="1343419"/>
                </a:lnTo>
                <a:lnTo>
                  <a:pt x="2872900" y="1295748"/>
                </a:lnTo>
                <a:lnTo>
                  <a:pt x="2867416" y="1248528"/>
                </a:lnTo>
                <a:lnTo>
                  <a:pt x="2860423" y="1201785"/>
                </a:lnTo>
                <a:lnTo>
                  <a:pt x="2851944" y="1155545"/>
                </a:lnTo>
                <a:lnTo>
                  <a:pt x="2842005" y="1109832"/>
                </a:lnTo>
                <a:lnTo>
                  <a:pt x="2830632" y="1064672"/>
                </a:lnTo>
                <a:lnTo>
                  <a:pt x="2817849" y="1020090"/>
                </a:lnTo>
                <a:lnTo>
                  <a:pt x="2803681" y="976111"/>
                </a:lnTo>
                <a:lnTo>
                  <a:pt x="2788155" y="932760"/>
                </a:lnTo>
                <a:lnTo>
                  <a:pt x="2771295" y="890063"/>
                </a:lnTo>
                <a:lnTo>
                  <a:pt x="2753126" y="848044"/>
                </a:lnTo>
                <a:lnTo>
                  <a:pt x="2733673" y="806730"/>
                </a:lnTo>
                <a:lnTo>
                  <a:pt x="2712962" y="766145"/>
                </a:lnTo>
                <a:lnTo>
                  <a:pt x="2691018" y="726314"/>
                </a:lnTo>
                <a:lnTo>
                  <a:pt x="2667866" y="687262"/>
                </a:lnTo>
                <a:lnTo>
                  <a:pt x="2643532" y="649015"/>
                </a:lnTo>
                <a:lnTo>
                  <a:pt x="2618040" y="611599"/>
                </a:lnTo>
                <a:lnTo>
                  <a:pt x="2591415" y="575037"/>
                </a:lnTo>
                <a:lnTo>
                  <a:pt x="2563684" y="539356"/>
                </a:lnTo>
                <a:lnTo>
                  <a:pt x="2534870" y="504580"/>
                </a:lnTo>
                <a:lnTo>
                  <a:pt x="2505000" y="470735"/>
                </a:lnTo>
                <a:lnTo>
                  <a:pt x="2474098" y="437846"/>
                </a:lnTo>
                <a:lnTo>
                  <a:pt x="2442190" y="405938"/>
                </a:lnTo>
                <a:lnTo>
                  <a:pt x="2409301" y="375036"/>
                </a:lnTo>
                <a:lnTo>
                  <a:pt x="2375456" y="345166"/>
                </a:lnTo>
                <a:lnTo>
                  <a:pt x="2340680" y="316352"/>
                </a:lnTo>
                <a:lnTo>
                  <a:pt x="2304999" y="288621"/>
                </a:lnTo>
                <a:lnTo>
                  <a:pt x="2268437" y="261996"/>
                </a:lnTo>
                <a:lnTo>
                  <a:pt x="2231020" y="236504"/>
                </a:lnTo>
                <a:lnTo>
                  <a:pt x="2192774" y="212170"/>
                </a:lnTo>
                <a:lnTo>
                  <a:pt x="2153722" y="189018"/>
                </a:lnTo>
                <a:lnTo>
                  <a:pt x="2113891" y="167074"/>
                </a:lnTo>
                <a:lnTo>
                  <a:pt x="2073306" y="146363"/>
                </a:lnTo>
                <a:lnTo>
                  <a:pt x="2031992" y="126910"/>
                </a:lnTo>
                <a:lnTo>
                  <a:pt x="1989973" y="108741"/>
                </a:lnTo>
                <a:lnTo>
                  <a:pt x="1947276" y="91881"/>
                </a:lnTo>
                <a:lnTo>
                  <a:pt x="1903925" y="76355"/>
                </a:lnTo>
                <a:lnTo>
                  <a:pt x="1859946" y="62187"/>
                </a:lnTo>
                <a:lnTo>
                  <a:pt x="1815364" y="49404"/>
                </a:lnTo>
                <a:lnTo>
                  <a:pt x="1770204" y="38031"/>
                </a:lnTo>
                <a:lnTo>
                  <a:pt x="1724491" y="28092"/>
                </a:lnTo>
                <a:lnTo>
                  <a:pt x="1678251" y="19613"/>
                </a:lnTo>
                <a:lnTo>
                  <a:pt x="1631508" y="12620"/>
                </a:lnTo>
                <a:lnTo>
                  <a:pt x="1584288" y="7136"/>
                </a:lnTo>
                <a:lnTo>
                  <a:pt x="1536617" y="3188"/>
                </a:lnTo>
                <a:lnTo>
                  <a:pt x="1488518" y="801"/>
                </a:lnTo>
                <a:lnTo>
                  <a:pt x="1440018" y="0"/>
                </a:lnTo>
                <a:lnTo>
                  <a:pt x="1391518" y="801"/>
                </a:lnTo>
                <a:lnTo>
                  <a:pt x="1343419" y="3188"/>
                </a:lnTo>
                <a:lnTo>
                  <a:pt x="1295748" y="7136"/>
                </a:lnTo>
                <a:lnTo>
                  <a:pt x="1248528" y="12620"/>
                </a:lnTo>
                <a:lnTo>
                  <a:pt x="1201785" y="19613"/>
                </a:lnTo>
                <a:lnTo>
                  <a:pt x="1155545" y="28092"/>
                </a:lnTo>
                <a:lnTo>
                  <a:pt x="1109832" y="38031"/>
                </a:lnTo>
                <a:lnTo>
                  <a:pt x="1064672" y="49404"/>
                </a:lnTo>
                <a:lnTo>
                  <a:pt x="1020090" y="62187"/>
                </a:lnTo>
                <a:lnTo>
                  <a:pt x="976111" y="76355"/>
                </a:lnTo>
                <a:lnTo>
                  <a:pt x="932760" y="91881"/>
                </a:lnTo>
                <a:lnTo>
                  <a:pt x="890063" y="108741"/>
                </a:lnTo>
                <a:lnTo>
                  <a:pt x="848044" y="126910"/>
                </a:lnTo>
                <a:lnTo>
                  <a:pt x="806730" y="146363"/>
                </a:lnTo>
                <a:lnTo>
                  <a:pt x="766145" y="167074"/>
                </a:lnTo>
                <a:lnTo>
                  <a:pt x="726314" y="189018"/>
                </a:lnTo>
                <a:lnTo>
                  <a:pt x="687262" y="212170"/>
                </a:lnTo>
                <a:lnTo>
                  <a:pt x="649015" y="236504"/>
                </a:lnTo>
                <a:lnTo>
                  <a:pt x="611599" y="261996"/>
                </a:lnTo>
                <a:lnTo>
                  <a:pt x="575037" y="288621"/>
                </a:lnTo>
                <a:lnTo>
                  <a:pt x="539356" y="316352"/>
                </a:lnTo>
                <a:lnTo>
                  <a:pt x="504580" y="345166"/>
                </a:lnTo>
                <a:lnTo>
                  <a:pt x="470735" y="375036"/>
                </a:lnTo>
                <a:lnTo>
                  <a:pt x="437846" y="405938"/>
                </a:lnTo>
                <a:lnTo>
                  <a:pt x="405938" y="437846"/>
                </a:lnTo>
                <a:lnTo>
                  <a:pt x="375036" y="470735"/>
                </a:lnTo>
                <a:lnTo>
                  <a:pt x="345166" y="504580"/>
                </a:lnTo>
                <a:lnTo>
                  <a:pt x="316352" y="539356"/>
                </a:lnTo>
                <a:lnTo>
                  <a:pt x="288621" y="575037"/>
                </a:lnTo>
                <a:lnTo>
                  <a:pt x="261996" y="611599"/>
                </a:lnTo>
                <a:lnTo>
                  <a:pt x="236504" y="649015"/>
                </a:lnTo>
                <a:lnTo>
                  <a:pt x="212170" y="687262"/>
                </a:lnTo>
                <a:lnTo>
                  <a:pt x="189018" y="726314"/>
                </a:lnTo>
                <a:lnTo>
                  <a:pt x="167074" y="766145"/>
                </a:lnTo>
                <a:lnTo>
                  <a:pt x="146363" y="806730"/>
                </a:lnTo>
                <a:lnTo>
                  <a:pt x="126910" y="848044"/>
                </a:lnTo>
                <a:lnTo>
                  <a:pt x="108741" y="890063"/>
                </a:lnTo>
                <a:lnTo>
                  <a:pt x="91881" y="932760"/>
                </a:lnTo>
                <a:lnTo>
                  <a:pt x="76355" y="976111"/>
                </a:lnTo>
                <a:lnTo>
                  <a:pt x="62187" y="1020090"/>
                </a:lnTo>
                <a:lnTo>
                  <a:pt x="49404" y="1064672"/>
                </a:lnTo>
                <a:lnTo>
                  <a:pt x="38031" y="1109832"/>
                </a:lnTo>
                <a:lnTo>
                  <a:pt x="28092" y="1155545"/>
                </a:lnTo>
                <a:lnTo>
                  <a:pt x="19613" y="1201785"/>
                </a:lnTo>
                <a:lnTo>
                  <a:pt x="12620" y="1248528"/>
                </a:lnTo>
                <a:lnTo>
                  <a:pt x="7136" y="1295748"/>
                </a:lnTo>
                <a:lnTo>
                  <a:pt x="3188" y="1343419"/>
                </a:lnTo>
                <a:lnTo>
                  <a:pt x="801" y="1391518"/>
                </a:lnTo>
                <a:lnTo>
                  <a:pt x="0" y="1440018"/>
                </a:lnTo>
                <a:lnTo>
                  <a:pt x="801" y="1488518"/>
                </a:lnTo>
                <a:lnTo>
                  <a:pt x="3188" y="1536617"/>
                </a:lnTo>
                <a:lnTo>
                  <a:pt x="7136" y="1584288"/>
                </a:lnTo>
                <a:lnTo>
                  <a:pt x="12620" y="1631508"/>
                </a:lnTo>
                <a:lnTo>
                  <a:pt x="19613" y="1678251"/>
                </a:lnTo>
                <a:lnTo>
                  <a:pt x="28092" y="1724491"/>
                </a:lnTo>
                <a:lnTo>
                  <a:pt x="38031" y="1770204"/>
                </a:lnTo>
                <a:lnTo>
                  <a:pt x="49404" y="1815364"/>
                </a:lnTo>
                <a:lnTo>
                  <a:pt x="62187" y="1859946"/>
                </a:lnTo>
                <a:lnTo>
                  <a:pt x="76355" y="1903925"/>
                </a:lnTo>
                <a:lnTo>
                  <a:pt x="91881" y="1947276"/>
                </a:lnTo>
                <a:lnTo>
                  <a:pt x="108741" y="1989973"/>
                </a:lnTo>
                <a:lnTo>
                  <a:pt x="126910" y="2031992"/>
                </a:lnTo>
                <a:lnTo>
                  <a:pt x="146363" y="2073306"/>
                </a:lnTo>
                <a:lnTo>
                  <a:pt x="167074" y="2113891"/>
                </a:lnTo>
                <a:lnTo>
                  <a:pt x="189018" y="2153722"/>
                </a:lnTo>
                <a:lnTo>
                  <a:pt x="212170" y="2192774"/>
                </a:lnTo>
                <a:lnTo>
                  <a:pt x="236504" y="2231020"/>
                </a:lnTo>
                <a:lnTo>
                  <a:pt x="261996" y="2268437"/>
                </a:lnTo>
                <a:lnTo>
                  <a:pt x="288621" y="2304999"/>
                </a:lnTo>
                <a:lnTo>
                  <a:pt x="316352" y="2340680"/>
                </a:lnTo>
                <a:lnTo>
                  <a:pt x="345166" y="2375456"/>
                </a:lnTo>
                <a:lnTo>
                  <a:pt x="375036" y="2409301"/>
                </a:lnTo>
                <a:lnTo>
                  <a:pt x="405938" y="2442190"/>
                </a:lnTo>
                <a:lnTo>
                  <a:pt x="437846" y="2474098"/>
                </a:lnTo>
                <a:lnTo>
                  <a:pt x="470735" y="2505000"/>
                </a:lnTo>
                <a:lnTo>
                  <a:pt x="504580" y="2534870"/>
                </a:lnTo>
                <a:lnTo>
                  <a:pt x="539356" y="2563684"/>
                </a:lnTo>
                <a:lnTo>
                  <a:pt x="575037" y="2591415"/>
                </a:lnTo>
                <a:lnTo>
                  <a:pt x="611599" y="2618040"/>
                </a:lnTo>
                <a:lnTo>
                  <a:pt x="649015" y="2643532"/>
                </a:lnTo>
                <a:lnTo>
                  <a:pt x="687262" y="2667866"/>
                </a:lnTo>
                <a:lnTo>
                  <a:pt x="726314" y="2691018"/>
                </a:lnTo>
                <a:lnTo>
                  <a:pt x="766145" y="2712962"/>
                </a:lnTo>
                <a:lnTo>
                  <a:pt x="806730" y="2733673"/>
                </a:lnTo>
                <a:lnTo>
                  <a:pt x="848044" y="2753126"/>
                </a:lnTo>
                <a:lnTo>
                  <a:pt x="890063" y="2771295"/>
                </a:lnTo>
                <a:lnTo>
                  <a:pt x="932760" y="2788155"/>
                </a:lnTo>
                <a:lnTo>
                  <a:pt x="976111" y="2803681"/>
                </a:lnTo>
                <a:lnTo>
                  <a:pt x="1020090" y="2817849"/>
                </a:lnTo>
                <a:lnTo>
                  <a:pt x="1064672" y="2830632"/>
                </a:lnTo>
                <a:lnTo>
                  <a:pt x="1109832" y="2842005"/>
                </a:lnTo>
                <a:lnTo>
                  <a:pt x="1155545" y="2851944"/>
                </a:lnTo>
                <a:lnTo>
                  <a:pt x="1201785" y="2860423"/>
                </a:lnTo>
                <a:lnTo>
                  <a:pt x="1248528" y="2867416"/>
                </a:lnTo>
                <a:lnTo>
                  <a:pt x="1295748" y="2872900"/>
                </a:lnTo>
                <a:lnTo>
                  <a:pt x="1343419" y="2876848"/>
                </a:lnTo>
                <a:lnTo>
                  <a:pt x="1391518" y="2879235"/>
                </a:lnTo>
                <a:lnTo>
                  <a:pt x="1440018" y="2880036"/>
                </a:lnTo>
                <a:lnTo>
                  <a:pt x="1488518" y="2879235"/>
                </a:lnTo>
                <a:lnTo>
                  <a:pt x="1536617" y="2876848"/>
                </a:lnTo>
                <a:lnTo>
                  <a:pt x="1584288" y="2872900"/>
                </a:lnTo>
                <a:lnTo>
                  <a:pt x="1631508" y="2867416"/>
                </a:lnTo>
                <a:lnTo>
                  <a:pt x="1678251" y="2860423"/>
                </a:lnTo>
                <a:lnTo>
                  <a:pt x="1724491" y="2851944"/>
                </a:lnTo>
                <a:lnTo>
                  <a:pt x="1770204" y="2842005"/>
                </a:lnTo>
                <a:lnTo>
                  <a:pt x="1815364" y="2830632"/>
                </a:lnTo>
                <a:lnTo>
                  <a:pt x="1859946" y="2817849"/>
                </a:lnTo>
                <a:lnTo>
                  <a:pt x="1903925" y="2803681"/>
                </a:lnTo>
                <a:lnTo>
                  <a:pt x="1947276" y="2788155"/>
                </a:lnTo>
                <a:lnTo>
                  <a:pt x="1989973" y="2771295"/>
                </a:lnTo>
                <a:lnTo>
                  <a:pt x="2031992" y="2753126"/>
                </a:lnTo>
                <a:lnTo>
                  <a:pt x="2073306" y="2733673"/>
                </a:lnTo>
                <a:lnTo>
                  <a:pt x="2113891" y="2712962"/>
                </a:lnTo>
                <a:lnTo>
                  <a:pt x="2153722" y="2691018"/>
                </a:lnTo>
                <a:lnTo>
                  <a:pt x="2192774" y="2667866"/>
                </a:lnTo>
                <a:lnTo>
                  <a:pt x="2231020" y="2643532"/>
                </a:lnTo>
                <a:lnTo>
                  <a:pt x="2268437" y="2618040"/>
                </a:lnTo>
                <a:lnTo>
                  <a:pt x="2304999" y="2591415"/>
                </a:lnTo>
                <a:lnTo>
                  <a:pt x="2340680" y="2563684"/>
                </a:lnTo>
                <a:lnTo>
                  <a:pt x="2375456" y="2534870"/>
                </a:lnTo>
                <a:lnTo>
                  <a:pt x="2409301" y="2505000"/>
                </a:lnTo>
                <a:lnTo>
                  <a:pt x="2442190" y="2474098"/>
                </a:lnTo>
                <a:lnTo>
                  <a:pt x="2474098" y="2442190"/>
                </a:lnTo>
                <a:lnTo>
                  <a:pt x="2505000" y="2409301"/>
                </a:lnTo>
                <a:lnTo>
                  <a:pt x="2534870" y="2375456"/>
                </a:lnTo>
                <a:lnTo>
                  <a:pt x="2563684" y="2340680"/>
                </a:lnTo>
                <a:lnTo>
                  <a:pt x="2591415" y="2304999"/>
                </a:lnTo>
                <a:lnTo>
                  <a:pt x="2618040" y="2268437"/>
                </a:lnTo>
                <a:lnTo>
                  <a:pt x="2643532" y="2231020"/>
                </a:lnTo>
                <a:lnTo>
                  <a:pt x="2667866" y="2192774"/>
                </a:lnTo>
                <a:lnTo>
                  <a:pt x="2691018" y="2153722"/>
                </a:lnTo>
                <a:lnTo>
                  <a:pt x="2712962" y="2113891"/>
                </a:lnTo>
                <a:lnTo>
                  <a:pt x="2733673" y="2073306"/>
                </a:lnTo>
                <a:lnTo>
                  <a:pt x="2753126" y="2031992"/>
                </a:lnTo>
                <a:lnTo>
                  <a:pt x="2771295" y="1989973"/>
                </a:lnTo>
                <a:lnTo>
                  <a:pt x="2788155" y="1947276"/>
                </a:lnTo>
                <a:lnTo>
                  <a:pt x="2803681" y="1903925"/>
                </a:lnTo>
                <a:lnTo>
                  <a:pt x="2817849" y="1859946"/>
                </a:lnTo>
                <a:lnTo>
                  <a:pt x="2830632" y="1815364"/>
                </a:lnTo>
                <a:lnTo>
                  <a:pt x="2842005" y="1770204"/>
                </a:lnTo>
                <a:lnTo>
                  <a:pt x="2851944" y="1724491"/>
                </a:lnTo>
                <a:lnTo>
                  <a:pt x="2860423" y="1678251"/>
                </a:lnTo>
                <a:lnTo>
                  <a:pt x="2867416" y="1631508"/>
                </a:lnTo>
                <a:lnTo>
                  <a:pt x="2872900" y="1584288"/>
                </a:lnTo>
                <a:lnTo>
                  <a:pt x="2876848" y="1536617"/>
                </a:lnTo>
                <a:lnTo>
                  <a:pt x="2879235" y="1488518"/>
                </a:lnTo>
                <a:lnTo>
                  <a:pt x="2880036" y="1440018"/>
                </a:lnTo>
                <a:close/>
              </a:path>
              <a:path w="2880360" h="2880360">
                <a:moveTo>
                  <a:pt x="86837" y="1932541"/>
                </a:moveTo>
                <a:lnTo>
                  <a:pt x="2265980" y="260423"/>
                </a:lnTo>
              </a:path>
              <a:path w="2880360" h="2880360">
                <a:moveTo>
                  <a:pt x="1189966" y="21863"/>
                </a:moveTo>
                <a:lnTo>
                  <a:pt x="2874543" y="1314509"/>
                </a:lnTo>
              </a:path>
              <a:path w="2880360" h="2880360">
                <a:moveTo>
                  <a:pt x="86837" y="1932541"/>
                </a:moveTo>
                <a:lnTo>
                  <a:pt x="2874543" y="131450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 rot="20880000">
            <a:off x="1782243" y="3545733"/>
            <a:ext cx="418616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latin typeface="Book Antiqua"/>
                <a:cs typeface="Book Antiqua"/>
              </a:rPr>
              <a:t>15</a:t>
            </a:r>
            <a:r>
              <a:rPr sz="1200" spc="4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6182" y="1909715"/>
            <a:ext cx="1076325" cy="238760"/>
          </a:xfrm>
          <a:custGeom>
            <a:avLst/>
            <a:gdLst/>
            <a:ahLst/>
            <a:cxnLst/>
            <a:rect l="l" t="t" r="r" b="b"/>
            <a:pathLst>
              <a:path w="1076325" h="238760">
                <a:moveTo>
                  <a:pt x="0" y="0"/>
                </a:moveTo>
                <a:lnTo>
                  <a:pt x="1076013" y="23856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7294" y="323515"/>
            <a:ext cx="3192145" cy="35921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-55" dirty="0">
                <a:latin typeface="Georgia"/>
                <a:cs typeface="Georgia"/>
              </a:rPr>
              <a:t>5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200" dirty="0">
                <a:latin typeface="Book Antiqua"/>
                <a:cs typeface="Book Antiqua"/>
              </a:rPr>
              <a:t>NOT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spc="-40" dirty="0">
                <a:latin typeface="Book Antiqua"/>
                <a:cs typeface="Book Antiqua"/>
              </a:rPr>
              <a:t>DRAWN</a:t>
            </a:r>
            <a:r>
              <a:rPr sz="1200" spc="55" dirty="0">
                <a:latin typeface="Book Antiqua"/>
                <a:cs typeface="Book Antiqua"/>
              </a:rPr>
              <a:t> </a:t>
            </a:r>
            <a:r>
              <a:rPr sz="1200" dirty="0">
                <a:latin typeface="Book Antiqua"/>
                <a:cs typeface="Book Antiqua"/>
              </a:rPr>
              <a:t>TO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10" dirty="0">
                <a:latin typeface="Book Antiqua"/>
                <a:cs typeface="Book Antiqua"/>
              </a:rPr>
              <a:t>SCALE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Georgia"/>
                <a:cs typeface="Georgia"/>
              </a:rPr>
              <a:t>Find</a:t>
            </a:r>
            <a:r>
              <a:rPr sz="1400" b="1" spc="6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the</a:t>
            </a:r>
            <a:r>
              <a:rPr sz="1400" b="1" spc="60" dirty="0">
                <a:latin typeface="Georgia"/>
                <a:cs typeface="Georgia"/>
              </a:rPr>
              <a:t> </a:t>
            </a:r>
            <a:r>
              <a:rPr sz="1400" b="1" spc="-25" dirty="0">
                <a:latin typeface="Georgia"/>
                <a:cs typeface="Georgia"/>
              </a:rPr>
              <a:t>area</a:t>
            </a:r>
            <a:r>
              <a:rPr sz="1400" b="1" spc="6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of</a:t>
            </a:r>
            <a:r>
              <a:rPr sz="1400" b="1" spc="65" dirty="0">
                <a:latin typeface="Georgia"/>
                <a:cs typeface="Georgia"/>
              </a:rPr>
              <a:t> </a:t>
            </a:r>
            <a:r>
              <a:rPr sz="1400" b="1" spc="-20" dirty="0">
                <a:latin typeface="Georgia"/>
                <a:cs typeface="Georgia"/>
              </a:rPr>
              <a:t>triangle</a:t>
            </a:r>
            <a:r>
              <a:rPr sz="1400" b="1" spc="60" dirty="0">
                <a:latin typeface="Georgia"/>
                <a:cs typeface="Georgia"/>
              </a:rPr>
              <a:t> </a:t>
            </a:r>
            <a:r>
              <a:rPr sz="1400" b="1" spc="95" dirty="0">
                <a:latin typeface="Georgia"/>
                <a:cs typeface="Georgia"/>
              </a:rPr>
              <a:t>PBC</a:t>
            </a:r>
            <a:endParaRPr sz="1400">
              <a:latin typeface="Georgia"/>
              <a:cs typeface="Georgia"/>
            </a:endParaRPr>
          </a:p>
          <a:p>
            <a:pPr marR="525780" algn="ctr">
              <a:lnSpc>
                <a:spcPct val="100000"/>
              </a:lnSpc>
              <a:spcBef>
                <a:spcPts val="1135"/>
              </a:spcBef>
            </a:pPr>
            <a:r>
              <a:rPr sz="1200" spc="-10" dirty="0">
                <a:latin typeface="Book Antiqua"/>
                <a:cs typeface="Book Antiqua"/>
              </a:rPr>
              <a:t>C</a:t>
            </a:r>
            <a:endParaRPr sz="1200">
              <a:latin typeface="Book Antiqua"/>
              <a:cs typeface="Book Antiqua"/>
            </a:endParaRPr>
          </a:p>
          <a:p>
            <a:pPr marL="1617980" algn="ctr">
              <a:lnSpc>
                <a:spcPct val="100000"/>
              </a:lnSpc>
              <a:spcBef>
                <a:spcPts val="440"/>
              </a:spcBef>
            </a:pPr>
            <a:r>
              <a:rPr sz="1200" spc="95" dirty="0">
                <a:latin typeface="Book Antiqua"/>
                <a:cs typeface="Book Antiqua"/>
              </a:rPr>
              <a:t>B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50">
              <a:latin typeface="Book Antiqua"/>
              <a:cs typeface="Book Antiqua"/>
            </a:endParaRPr>
          </a:p>
          <a:p>
            <a:pPr marL="852805" algn="ctr">
              <a:lnSpc>
                <a:spcPct val="100000"/>
              </a:lnSpc>
            </a:pPr>
            <a:r>
              <a:rPr sz="1200" spc="70" dirty="0">
                <a:latin typeface="Book Antiqua"/>
                <a:cs typeface="Book Antiqua"/>
              </a:rPr>
              <a:t>P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Book Antiqua"/>
              <a:cs typeface="Book Antiqua"/>
            </a:endParaRPr>
          </a:p>
          <a:p>
            <a:pPr marR="5080" algn="r">
              <a:lnSpc>
                <a:spcPct val="100000"/>
              </a:lnSpc>
            </a:pPr>
            <a:r>
              <a:rPr sz="1200" spc="-40" dirty="0">
                <a:latin typeface="Book Antiqua"/>
                <a:cs typeface="Book Antiqua"/>
              </a:rPr>
              <a:t>D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Book Antiqua"/>
              <a:cs typeface="Book Antiqua"/>
            </a:endParaRPr>
          </a:p>
          <a:p>
            <a:pPr marL="62230">
              <a:lnSpc>
                <a:spcPct val="100000"/>
              </a:lnSpc>
            </a:pPr>
            <a:r>
              <a:rPr sz="1200" spc="-60" dirty="0">
                <a:latin typeface="Book Antiqua"/>
                <a:cs typeface="Book Antiqua"/>
              </a:rPr>
              <a:t>A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3053" y="2441819"/>
            <a:ext cx="1797050" cy="1378585"/>
          </a:xfrm>
          <a:custGeom>
            <a:avLst/>
            <a:gdLst/>
            <a:ahLst/>
            <a:cxnLst/>
            <a:rect l="l" t="t" r="r" b="b"/>
            <a:pathLst>
              <a:path w="1797050" h="1378585">
                <a:moveTo>
                  <a:pt x="0" y="1378573"/>
                </a:moveTo>
                <a:lnTo>
                  <a:pt x="179658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 rot="19380000">
            <a:off x="1331010" y="3144835"/>
            <a:ext cx="418616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latin typeface="Book Antiqua"/>
                <a:cs typeface="Book Antiqua"/>
              </a:rPr>
              <a:t>12</a:t>
            </a:r>
            <a:r>
              <a:rPr sz="1200" spc="4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69642" y="2148275"/>
            <a:ext cx="382905" cy="294005"/>
          </a:xfrm>
          <a:custGeom>
            <a:avLst/>
            <a:gdLst/>
            <a:ahLst/>
            <a:cxnLst/>
            <a:rect l="l" t="t" r="r" b="b"/>
            <a:pathLst>
              <a:path w="382905" h="294005">
                <a:moveTo>
                  <a:pt x="0" y="293544"/>
                </a:moveTo>
                <a:lnTo>
                  <a:pt x="38255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 rot="19380000">
            <a:off x="2430151" y="2282810"/>
            <a:ext cx="359641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b="0" i="1" dirty="0">
                <a:latin typeface="Bookman Old Style"/>
                <a:cs typeface="Bookman Old Style"/>
              </a:rPr>
              <a:t>x</a:t>
            </a:r>
            <a:r>
              <a:rPr sz="1200" b="0" i="1" spc="30" dirty="0">
                <a:latin typeface="Bookman Old Style"/>
                <a:cs typeface="Bookman Old Style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76182" y="1909715"/>
            <a:ext cx="694055" cy="532130"/>
          </a:xfrm>
          <a:custGeom>
            <a:avLst/>
            <a:gdLst/>
            <a:ahLst/>
            <a:cxnLst/>
            <a:rect l="l" t="t" r="r" b="b"/>
            <a:pathLst>
              <a:path w="694055" h="532130">
                <a:moveTo>
                  <a:pt x="0" y="0"/>
                </a:moveTo>
                <a:lnTo>
                  <a:pt x="693460" y="532104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 rot="2220000">
            <a:off x="1502211" y="2264826"/>
            <a:ext cx="790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1800" baseline="2314" dirty="0">
                <a:latin typeface="Book Antiqua"/>
                <a:cs typeface="Book Antiqua"/>
              </a:rPr>
              <a:t>(2</a:t>
            </a:r>
            <a:r>
              <a:rPr sz="1800" b="0" i="1" baseline="2314" dirty="0">
                <a:latin typeface="Bookman Old Style"/>
                <a:cs typeface="Bookman Old Style"/>
              </a:rPr>
              <a:t>x</a:t>
            </a:r>
            <a:r>
              <a:rPr sz="1800" b="0" i="1" spc="-150" baseline="2314" dirty="0">
                <a:latin typeface="Bookman Old Style"/>
                <a:cs typeface="Bookman Old Style"/>
              </a:rPr>
              <a:t> </a:t>
            </a:r>
            <a:r>
              <a:rPr sz="1200" i="1" spc="220" dirty="0">
                <a:latin typeface="Arial"/>
                <a:cs typeface="Arial"/>
              </a:rPr>
              <a:t>−</a:t>
            </a:r>
            <a:r>
              <a:rPr sz="1200" i="1" spc="-60" dirty="0">
                <a:latin typeface="Arial"/>
                <a:cs typeface="Arial"/>
              </a:rPr>
              <a:t> </a:t>
            </a:r>
            <a:r>
              <a:rPr sz="1200" dirty="0">
                <a:latin typeface="Book Antiqua"/>
                <a:cs typeface="Book Antiqua"/>
              </a:rPr>
              <a:t>5)</a:t>
            </a:r>
            <a:r>
              <a:rPr sz="1200" spc="110" dirty="0">
                <a:latin typeface="Book Antiqua"/>
                <a:cs typeface="Book Antiqua"/>
              </a:rPr>
              <a:t> </a:t>
            </a:r>
            <a:r>
              <a:rPr sz="1200" spc="-3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69642" y="2441819"/>
            <a:ext cx="991235" cy="760730"/>
          </a:xfrm>
          <a:custGeom>
            <a:avLst/>
            <a:gdLst/>
            <a:ahLst/>
            <a:cxnLst/>
            <a:rect l="l" t="t" r="r" b="b"/>
            <a:pathLst>
              <a:path w="991235" h="760730">
                <a:moveTo>
                  <a:pt x="0" y="0"/>
                </a:moveTo>
                <a:lnTo>
                  <a:pt x="991116" y="76054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 rot="2220000">
            <a:off x="2621556" y="2835602"/>
            <a:ext cx="350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</a:pPr>
            <a:r>
              <a:rPr sz="1200" dirty="0">
                <a:latin typeface="Book Antiqua"/>
                <a:cs typeface="Book Antiqua"/>
              </a:rPr>
              <a:t>7</a:t>
            </a:r>
            <a:r>
              <a:rPr sz="1200" spc="60" dirty="0">
                <a:latin typeface="Book Antiqua"/>
                <a:cs typeface="Book Antiqua"/>
              </a:rPr>
              <a:t> </a:t>
            </a:r>
            <a:r>
              <a:rPr sz="1200" spc="-65" dirty="0">
                <a:latin typeface="Book Antiqua"/>
                <a:cs typeface="Book Antiqua"/>
              </a:rPr>
              <a:t>cm</a:t>
            </a:r>
            <a:endParaRPr sz="12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112</Words>
  <Application>Microsoft Office PowerPoint</Application>
  <PresentationFormat>Custom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 Antiqua</vt:lpstr>
      <vt:lpstr>Bookman Old Style</vt:lpstr>
      <vt:lpstr>Calibri</vt:lpstr>
      <vt:lpstr>Georgia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dcterms:created xsi:type="dcterms:W3CDTF">2023-04-16T07:55:34Z</dcterms:created>
  <dcterms:modified xsi:type="dcterms:W3CDTF">2023-04-16T07:58:10Z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2023-04-16T00:00:00Z</vt:filetime>
  </property>
  <property fmtid="{D5CDD505-2E9C-101B-9397-08002B2CF9AE}" pid="3" name="Creator">
    <vt:lpwstr>PDF Architect</vt:lpwstr>
  </property>
  <property fmtid="{D5CDD505-2E9C-101B-9397-08002B2CF9AE}" pid="4" name="LastSaved">
    <vt:filetime>2023-04-16T00:00:00Z</vt:filetime>
  </property>
</Properties>
</file>